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461A3-7472-A503-B1D1-F0363B3E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7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CA664-2893-D3E3-3579-27B282C1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" y="1645919"/>
            <a:ext cx="3618683" cy="14721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-apple-system"/>
              </a:rPr>
              <a:t>the greatest bot in all your </a:t>
            </a:r>
            <a:r>
              <a:rPr lang="en-US" b="0" i="0" dirty="0" err="1">
                <a:effectLst/>
                <a:latin typeface="-apple-system"/>
              </a:rPr>
              <a:t>lif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3A8072-BE78-0FC6-7BD6-F1E7768F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835" y="4951865"/>
            <a:ext cx="3918856" cy="165576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Выполнили:</a:t>
            </a:r>
          </a:p>
          <a:p>
            <a:r>
              <a:rPr lang="ru-RU" sz="2400" smtClean="0">
                <a:solidFill>
                  <a:schemeClr val="tx1"/>
                </a:solidFill>
              </a:rPr>
              <a:t>Смирнова </a:t>
            </a:r>
            <a:r>
              <a:rPr lang="ru-RU" sz="2400" dirty="0">
                <a:solidFill>
                  <a:schemeClr val="tx1"/>
                </a:solidFill>
              </a:rPr>
              <a:t>Елизавета,</a:t>
            </a:r>
          </a:p>
          <a:p>
            <a:r>
              <a:rPr lang="ru-RU" sz="2400" dirty="0" err="1">
                <a:solidFill>
                  <a:schemeClr val="tx1"/>
                </a:solidFill>
              </a:rPr>
              <a:t>Кулябина</a:t>
            </a:r>
            <a:r>
              <a:rPr lang="ru-RU" sz="2400" dirty="0">
                <a:solidFill>
                  <a:schemeClr val="tx1"/>
                </a:solidFill>
              </a:rPr>
              <a:t> Анна</a:t>
            </a:r>
          </a:p>
        </p:txBody>
      </p:sp>
    </p:spTree>
    <p:extLst>
      <p:ext uri="{BB962C8B-B14F-4D97-AF65-F5344CB8AC3E}">
        <p14:creationId xmlns:p14="http://schemas.microsoft.com/office/powerpoint/2010/main" val="382002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E15BAB-6E9F-A6C8-FA35-C47B04665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81" y="1282835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/>
              <a:t>Идея проекта:</a:t>
            </a:r>
            <a:r>
              <a:rPr lang="ru-RU" dirty="0"/>
              <a:t> создание </a:t>
            </a:r>
            <a:r>
              <a:rPr lang="ru-RU" dirty="0" err="1"/>
              <a:t>дискорд</a:t>
            </a:r>
            <a:r>
              <a:rPr lang="ru-RU" dirty="0"/>
              <a:t> бота, который продолжает известные фразы, начало которых вводит пользователь</a:t>
            </a:r>
          </a:p>
          <a:p>
            <a:pPr marL="0" indent="0">
              <a:buNone/>
            </a:pPr>
            <a:r>
              <a:rPr lang="ru-RU" sz="3500" dirty="0"/>
              <a:t>Задачи проекта:</a:t>
            </a:r>
          </a:p>
          <a:p>
            <a:r>
              <a:rPr lang="ru-RU" dirty="0"/>
              <a:t>Изучение теоретической информации по данной теме</a:t>
            </a:r>
          </a:p>
          <a:p>
            <a:r>
              <a:rPr lang="ru-RU" dirty="0"/>
              <a:t>Поиск известных фраз</a:t>
            </a:r>
          </a:p>
          <a:p>
            <a:r>
              <a:rPr lang="ru-RU" dirty="0"/>
              <a:t>Написание кода</a:t>
            </a:r>
          </a:p>
          <a:p>
            <a:r>
              <a:rPr lang="ru-RU" dirty="0"/>
              <a:t>Тестирование и доработка бота</a:t>
            </a:r>
          </a:p>
        </p:txBody>
      </p:sp>
    </p:spTree>
    <p:extLst>
      <p:ext uri="{BB962C8B-B14F-4D97-AF65-F5344CB8AC3E}">
        <p14:creationId xmlns:p14="http://schemas.microsoft.com/office/powerpoint/2010/main" val="76263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067D1-F28E-56C6-E847-48ADB9C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31D24-2A6A-6D2F-BC71-FF190B23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бот написан с помощью пула соединений </a:t>
            </a:r>
            <a:r>
              <a:rPr lang="ru-RU" b="0" i="0" dirty="0" err="1">
                <a:effectLst/>
                <a:latin typeface="-apple-system"/>
              </a:rPr>
              <a:t>hikari</a:t>
            </a:r>
            <a:endParaRPr lang="ru-RU" b="0" i="0" dirty="0">
              <a:effectLst/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доступ к командам можно получить введя «/»</a:t>
            </a:r>
            <a:endParaRPr lang="ru-RU" dirty="0"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При запуске кода бот пишет «Я работаю!»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2E14F8-4F81-7643-3A09-29AE8888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03" y="4020344"/>
            <a:ext cx="2409776" cy="2409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B81E6-DB6E-630D-1608-4DA620FE2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97" t="21529" r="34889" b="26903"/>
          <a:stretch/>
        </p:blipFill>
        <p:spPr>
          <a:xfrm>
            <a:off x="2219846" y="4281191"/>
            <a:ext cx="1837508" cy="1813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5F612C-FE96-97B7-123C-307385EAD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t="9382" r="21493" b="26066"/>
          <a:stretch/>
        </p:blipFill>
        <p:spPr bwMode="auto">
          <a:xfrm>
            <a:off x="8336368" y="618518"/>
            <a:ext cx="2755423" cy="16892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2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9311E-09F2-13B3-5FDC-F7924DB6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8A91E-D787-83B7-ECC6-8FD596D2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 данном этапе бот успешно работает, но может продолжать  небольшое количество фраз. В дальнейшем планируется увеличение количества фраз, на которые может отвечать бот, а также добавление новых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6461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3595" y="258863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62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23</TotalTime>
  <Words>112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Trebuchet MS</vt:lpstr>
      <vt:lpstr>Tw Cen MT</vt:lpstr>
      <vt:lpstr>Контур</vt:lpstr>
      <vt:lpstr>the greatest bot in all your lif</vt:lpstr>
      <vt:lpstr>Презентация PowerPoint</vt:lpstr>
      <vt:lpstr>Реализация проекта: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greatest bot in all your lif</dc:title>
  <dc:creator>Саша</dc:creator>
  <cp:lastModifiedBy>Ucheba</cp:lastModifiedBy>
  <cp:revision>3</cp:revision>
  <dcterms:created xsi:type="dcterms:W3CDTF">2022-05-05T12:06:51Z</dcterms:created>
  <dcterms:modified xsi:type="dcterms:W3CDTF">2022-05-05T14:22:10Z</dcterms:modified>
</cp:coreProperties>
</file>