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1BA5-3482-4781-AC53-E9067D0D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36DBB-5731-421F-970F-F8D667F8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3FEA0-4789-4B0A-950D-3C49D62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B9040A-240D-48DA-875E-437B0E86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E596D-18BD-440B-90D6-8D53AA3E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1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204A6-8C1F-47C4-B003-538F1BCB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206634-6D14-47C0-A376-88C0E7DD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E5F62-959E-41E9-861D-D74FCD2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FBD8E6-FB58-46D1-A35B-D9C97EB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38BA3-22FB-46F7-85C0-F8156D4A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B0CC6F-76DF-4DDE-B407-8616F14BB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1CFEA5-DC13-4051-827A-CEDB0C376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1D056-EBE7-49B8-80DA-9F44E8F0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D576C-1F59-4816-A1A7-4519A0C9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B8F87-68C0-421B-B638-6EAE95F2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796C5-20D5-4D70-B92E-F6E1675C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772C8-4FD8-48F0-AEE9-1FEBBA69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D1B8F-FBC3-4D42-9156-ECDFB07B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67BC5-197B-4788-B922-9C04FA80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EC07D-E45C-4B11-AAB6-3916950E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4F2A-2B94-49B9-9186-FF102205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0B64-6C47-4A7F-9951-D498CE2B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34876-593F-4854-B3D7-4CE4C2A9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9E1AAE-AE09-495B-ADEC-E5555A47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DAB4DE-7DE6-434C-B1C8-28EEA961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4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60803-456F-4B55-8065-3B6A26B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B7E88-B5A7-4391-B976-DA9F01840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F5518D-BE9B-4F74-8434-DB224F29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3C73FE-3D68-46B4-A070-2C518DB3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D4225-A159-4280-94EC-1181ED05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723B3-BE3B-414F-A34D-A74E2AD3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94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2D73D-0C6A-4380-8BE6-CEE69F39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FEFBA-9078-4E79-96CA-11A0881C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364073-7ACB-47EB-84BE-BEA7F9E8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E32E5D-403B-4E44-AE07-8A6B17A1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8C0616-BCB8-4730-96C5-F86195165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DE295E-1462-481E-A84B-47B2ABB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602406-C6E8-4DD8-9E83-354EB8DD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61B81-7585-492B-B8A9-8C8058E6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60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A9BE3-1368-4419-9181-02470CFB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D780BA-BF05-4A0D-BD95-9047B786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4F847B-111E-4C81-839A-62D1CCBF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9F83D8-6D8B-4B19-B2FE-A4EE6D1B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E57DB8-5392-40D1-839C-8A4F6CEA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ED4531-E1D5-44B3-B1B7-9DDD680C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8103F4-F233-46C4-940E-449CD17B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21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E2BB0-4EAA-4299-A6EC-20FF254D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A390F-82EB-4574-8AF0-0D11C16F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8B1FBC-9205-4E8C-86B6-8A9E8EEE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411143-D448-45A9-829D-DE706341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80DBA-88DB-4107-8F46-E3152A82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64E57E-9055-409C-A458-F8ED4795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D2C8A-DBE0-44B7-BDA8-DBA1BA4B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EF3132-A6A4-4718-A511-67381A80E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B8D0E3-40DB-409B-A27E-5C569E11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B91300-9D4D-4E63-BD82-25964A94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3AECD-AA89-46F2-AC82-586AEBDA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14CDEF-5F67-427D-B6C4-B75C02FE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4587E6-3918-449A-A5DD-E2F269F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D58321-658E-43F6-B5A7-5828FC42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E3781-9CA1-43B6-A605-C44E3B899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7D69-F02F-46F2-989C-6FBAFDD9D4DE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9E5E0-4451-4B65-B30E-147BA8718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1E4DA-C4D0-40AE-9258-CC53614AF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B9D-174F-4D52-967F-59D6BA221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6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9EE0C-B296-4740-B424-EB435D49B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DC8CBF-3A99-4D0B-AB5E-DB8162C22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0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5EBDEAC-6327-4303-A7BC-E08C56B9CF96}"/>
              </a:ext>
            </a:extLst>
          </p:cNvPr>
          <p:cNvSpPr/>
          <p:nvPr/>
        </p:nvSpPr>
        <p:spPr>
          <a:xfrm>
            <a:off x="2650434" y="1613452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FD10645-8D0B-409F-ADAF-20112E62C5D1}"/>
              </a:ext>
            </a:extLst>
          </p:cNvPr>
          <p:cNvSpPr/>
          <p:nvPr/>
        </p:nvSpPr>
        <p:spPr>
          <a:xfrm>
            <a:off x="5029202" y="1613452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D0B4006-C646-4C3C-B16D-0B000DE838D6}"/>
              </a:ext>
            </a:extLst>
          </p:cNvPr>
          <p:cNvSpPr/>
          <p:nvPr/>
        </p:nvSpPr>
        <p:spPr>
          <a:xfrm>
            <a:off x="3839818" y="3038061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1FD826-BB81-4177-A90C-68A84CF1B2D2}"/>
              </a:ext>
            </a:extLst>
          </p:cNvPr>
          <p:cNvSpPr txBox="1"/>
          <p:nvPr/>
        </p:nvSpPr>
        <p:spPr>
          <a:xfrm>
            <a:off x="3087757" y="2292626"/>
            <a:ext cx="17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ESCOLARIDADE</a:t>
            </a:r>
          </a:p>
          <a:p>
            <a:pPr algn="ctr"/>
            <a:r>
              <a:rPr lang="pt-BR" dirty="0"/>
              <a:t>IGNORADA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B36321-26A5-4E94-B622-9E0A8EDC946A}"/>
              </a:ext>
            </a:extLst>
          </p:cNvPr>
          <p:cNvSpPr txBox="1"/>
          <p:nvPr/>
        </p:nvSpPr>
        <p:spPr>
          <a:xfrm>
            <a:off x="5996610" y="2141091"/>
            <a:ext cx="17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ETNIA IGNORADA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635A59-09FB-4D55-B1D1-748AC2ED410F}"/>
              </a:ext>
            </a:extLst>
          </p:cNvPr>
          <p:cNvSpPr txBox="1"/>
          <p:nvPr/>
        </p:nvSpPr>
        <p:spPr>
          <a:xfrm>
            <a:off x="4456044" y="4993694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IDADE = NI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650244-03B6-4533-B86A-DE3B2BA6B89F}"/>
              </a:ext>
            </a:extLst>
          </p:cNvPr>
          <p:cNvSpPr txBox="1"/>
          <p:nvPr/>
        </p:nvSpPr>
        <p:spPr>
          <a:xfrm>
            <a:off x="3745398" y="2853395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574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0C1206-B540-4120-B374-0F949EF59BCF}"/>
              </a:ext>
            </a:extLst>
          </p:cNvPr>
          <p:cNvSpPr txBox="1"/>
          <p:nvPr/>
        </p:nvSpPr>
        <p:spPr>
          <a:xfrm>
            <a:off x="6612011" y="2787422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F38D04-9589-4646-ACE6-A9B284377A6C}"/>
              </a:ext>
            </a:extLst>
          </p:cNvPr>
          <p:cNvSpPr txBox="1"/>
          <p:nvPr/>
        </p:nvSpPr>
        <p:spPr>
          <a:xfrm>
            <a:off x="5029202" y="4683709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172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5D04AC-BCFB-4AD1-B484-566334D2F6C2}"/>
              </a:ext>
            </a:extLst>
          </p:cNvPr>
          <p:cNvSpPr txBox="1"/>
          <p:nvPr/>
        </p:nvSpPr>
        <p:spPr>
          <a:xfrm>
            <a:off x="5790789" y="3580104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755451-0FB3-460E-BB43-DB2F2E39B9FE}"/>
              </a:ext>
            </a:extLst>
          </p:cNvPr>
          <p:cNvSpPr txBox="1"/>
          <p:nvPr/>
        </p:nvSpPr>
        <p:spPr>
          <a:xfrm>
            <a:off x="5077238" y="3145951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26EF0D-C5BB-4AD8-8647-4E94D0928817}"/>
              </a:ext>
            </a:extLst>
          </p:cNvPr>
          <p:cNvSpPr txBox="1"/>
          <p:nvPr/>
        </p:nvSpPr>
        <p:spPr>
          <a:xfrm>
            <a:off x="4340090" y="3660481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479E08-FD0E-4776-9E73-980DE3789EE9}"/>
              </a:ext>
            </a:extLst>
          </p:cNvPr>
          <p:cNvSpPr txBox="1"/>
          <p:nvPr/>
        </p:nvSpPr>
        <p:spPr>
          <a:xfrm>
            <a:off x="5111618" y="2489752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24964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A0FB754E-F0B6-4238-8A37-3CE776EF4504}"/>
              </a:ext>
            </a:extLst>
          </p:cNvPr>
          <p:cNvSpPr/>
          <p:nvPr/>
        </p:nvSpPr>
        <p:spPr>
          <a:xfrm>
            <a:off x="2650434" y="1613452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F8ABAFB-868B-4492-AE2F-03424179E950}"/>
              </a:ext>
            </a:extLst>
          </p:cNvPr>
          <p:cNvSpPr/>
          <p:nvPr/>
        </p:nvSpPr>
        <p:spPr>
          <a:xfrm>
            <a:off x="5029202" y="1613452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180AC6D-68B6-4615-BBFB-BF11ED5B91F3}"/>
              </a:ext>
            </a:extLst>
          </p:cNvPr>
          <p:cNvSpPr/>
          <p:nvPr/>
        </p:nvSpPr>
        <p:spPr>
          <a:xfrm>
            <a:off x="3839818" y="3038061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C22C-E893-4AEB-83CF-BEC426B9A7F1}"/>
              </a:ext>
            </a:extLst>
          </p:cNvPr>
          <p:cNvSpPr txBox="1"/>
          <p:nvPr/>
        </p:nvSpPr>
        <p:spPr>
          <a:xfrm>
            <a:off x="3087757" y="2292626"/>
            <a:ext cx="17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ESCOLARIDADE</a:t>
            </a:r>
          </a:p>
          <a:p>
            <a:pPr algn="ctr"/>
            <a:r>
              <a:rPr lang="pt-BR" dirty="0"/>
              <a:t>INDEFINIDA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86D720-9552-4DE1-AEBD-FA92B897E9DF}"/>
              </a:ext>
            </a:extLst>
          </p:cNvPr>
          <p:cNvSpPr txBox="1"/>
          <p:nvPr/>
        </p:nvSpPr>
        <p:spPr>
          <a:xfrm>
            <a:off x="5996610" y="2141091"/>
            <a:ext cx="17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ETNIA IGNORADA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37408-4804-429C-859C-E48478639758}"/>
              </a:ext>
            </a:extLst>
          </p:cNvPr>
          <p:cNvSpPr txBox="1"/>
          <p:nvPr/>
        </p:nvSpPr>
        <p:spPr>
          <a:xfrm>
            <a:off x="4456044" y="4993694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IDADE = NI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F4C519-2E56-4523-9D5C-A82378D54EE3}"/>
              </a:ext>
            </a:extLst>
          </p:cNvPr>
          <p:cNvSpPr txBox="1"/>
          <p:nvPr/>
        </p:nvSpPr>
        <p:spPr>
          <a:xfrm>
            <a:off x="3745398" y="2853395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677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BD66CC-EEB4-43F8-BD95-28B93C459A67}"/>
              </a:ext>
            </a:extLst>
          </p:cNvPr>
          <p:cNvSpPr txBox="1"/>
          <p:nvPr/>
        </p:nvSpPr>
        <p:spPr>
          <a:xfrm>
            <a:off x="6612011" y="2787422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4676016-EF73-4E2F-943D-FEE68A1CE360}"/>
              </a:ext>
            </a:extLst>
          </p:cNvPr>
          <p:cNvSpPr txBox="1"/>
          <p:nvPr/>
        </p:nvSpPr>
        <p:spPr>
          <a:xfrm>
            <a:off x="5029202" y="4683709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172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8A214D-A55F-49AC-A6DF-FFE576866CB3}"/>
              </a:ext>
            </a:extLst>
          </p:cNvPr>
          <p:cNvSpPr txBox="1"/>
          <p:nvPr/>
        </p:nvSpPr>
        <p:spPr>
          <a:xfrm>
            <a:off x="5790789" y="3580104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22BF8DD-6F51-4465-94D0-09CF85FAEB3D}"/>
              </a:ext>
            </a:extLst>
          </p:cNvPr>
          <p:cNvSpPr txBox="1"/>
          <p:nvPr/>
        </p:nvSpPr>
        <p:spPr>
          <a:xfrm>
            <a:off x="5077238" y="3145951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15A022-D9AA-42E7-BD75-EBCD9B11BC51}"/>
              </a:ext>
            </a:extLst>
          </p:cNvPr>
          <p:cNvSpPr txBox="1"/>
          <p:nvPr/>
        </p:nvSpPr>
        <p:spPr>
          <a:xfrm>
            <a:off x="4340090" y="3660481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A9025F7-6548-49D5-AA30-CBC17ADA5178}"/>
              </a:ext>
            </a:extLst>
          </p:cNvPr>
          <p:cNvSpPr txBox="1"/>
          <p:nvPr/>
        </p:nvSpPr>
        <p:spPr>
          <a:xfrm>
            <a:off x="5111618" y="2489752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030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B880A50-82ED-4AE9-9AAF-C8B37894D8D1}"/>
              </a:ext>
            </a:extLst>
          </p:cNvPr>
          <p:cNvSpPr/>
          <p:nvPr/>
        </p:nvSpPr>
        <p:spPr>
          <a:xfrm>
            <a:off x="2650434" y="1613452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F85B611-B697-4D5B-B449-FE39A09AC617}"/>
              </a:ext>
            </a:extLst>
          </p:cNvPr>
          <p:cNvSpPr/>
          <p:nvPr/>
        </p:nvSpPr>
        <p:spPr>
          <a:xfrm>
            <a:off x="5029202" y="1613452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343FFFE-8ADD-45AF-864C-7D4AED41773D}"/>
              </a:ext>
            </a:extLst>
          </p:cNvPr>
          <p:cNvSpPr/>
          <p:nvPr/>
        </p:nvSpPr>
        <p:spPr>
          <a:xfrm>
            <a:off x="3839818" y="3038061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475A98-DCBB-491A-89E1-AA9FC238FA61}"/>
              </a:ext>
            </a:extLst>
          </p:cNvPr>
          <p:cNvSpPr txBox="1"/>
          <p:nvPr/>
        </p:nvSpPr>
        <p:spPr>
          <a:xfrm>
            <a:off x="3087757" y="2292626"/>
            <a:ext cx="17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PROFISSÃO IGNORADO(A)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044906-0D57-49EB-BBEC-99B4CA599E40}"/>
              </a:ext>
            </a:extLst>
          </p:cNvPr>
          <p:cNvSpPr txBox="1"/>
          <p:nvPr/>
        </p:nvSpPr>
        <p:spPr>
          <a:xfrm>
            <a:off x="5996610" y="2141091"/>
            <a:ext cx="17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ETNIA IGNORADA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4FB645-9CC2-44DA-8EF2-4F426B49399F}"/>
              </a:ext>
            </a:extLst>
          </p:cNvPr>
          <p:cNvSpPr txBox="1"/>
          <p:nvPr/>
        </p:nvSpPr>
        <p:spPr>
          <a:xfrm>
            <a:off x="4456044" y="4993694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IDADE = NI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9E321-2B30-4A26-8C62-FDDD1B2DEC9D}"/>
              </a:ext>
            </a:extLst>
          </p:cNvPr>
          <p:cNvSpPr txBox="1"/>
          <p:nvPr/>
        </p:nvSpPr>
        <p:spPr>
          <a:xfrm>
            <a:off x="6612011" y="2787422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CCA969-9EC3-408E-8B5B-4550A3F4D191}"/>
              </a:ext>
            </a:extLst>
          </p:cNvPr>
          <p:cNvSpPr txBox="1"/>
          <p:nvPr/>
        </p:nvSpPr>
        <p:spPr>
          <a:xfrm>
            <a:off x="5029202" y="4683709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172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1C3F20-8C79-4F38-B329-C60BD032DF2B}"/>
              </a:ext>
            </a:extLst>
          </p:cNvPr>
          <p:cNvSpPr txBox="1"/>
          <p:nvPr/>
        </p:nvSpPr>
        <p:spPr>
          <a:xfrm>
            <a:off x="5111618" y="3156754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FA8D3D-92EC-4DD1-A2E1-B8DA85671EA6}"/>
              </a:ext>
            </a:extLst>
          </p:cNvPr>
          <p:cNvSpPr txBox="1"/>
          <p:nvPr/>
        </p:nvSpPr>
        <p:spPr>
          <a:xfrm>
            <a:off x="5111618" y="2489752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ADE91A-DA3B-4BC7-8874-6A83924EB272}"/>
              </a:ext>
            </a:extLst>
          </p:cNvPr>
          <p:cNvSpPr txBox="1"/>
          <p:nvPr/>
        </p:nvSpPr>
        <p:spPr>
          <a:xfrm>
            <a:off x="5943189" y="3732504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BED7C0C-F90A-4F29-AE17-2B36BEAE54BE}"/>
              </a:ext>
            </a:extLst>
          </p:cNvPr>
          <p:cNvSpPr txBox="1"/>
          <p:nvPr/>
        </p:nvSpPr>
        <p:spPr>
          <a:xfrm>
            <a:off x="5114934" y="2578590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1BE0DA-1312-4091-B25D-A9E523FF0737}"/>
              </a:ext>
            </a:extLst>
          </p:cNvPr>
          <p:cNvSpPr txBox="1"/>
          <p:nvPr/>
        </p:nvSpPr>
        <p:spPr>
          <a:xfrm>
            <a:off x="4244011" y="3732504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AC2C0A2-8845-4554-BE70-F0C6F7D174FB}"/>
              </a:ext>
            </a:extLst>
          </p:cNvPr>
          <p:cNvSpPr txBox="1"/>
          <p:nvPr/>
        </p:nvSpPr>
        <p:spPr>
          <a:xfrm>
            <a:off x="3360252" y="3059668"/>
            <a:ext cx="6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576</a:t>
            </a:r>
          </a:p>
        </p:txBody>
      </p:sp>
    </p:spTree>
    <p:extLst>
      <p:ext uri="{BB962C8B-B14F-4D97-AF65-F5344CB8AC3E}">
        <p14:creationId xmlns:p14="http://schemas.microsoft.com/office/powerpoint/2010/main" val="2691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CFD33FE-FE85-40DF-9671-1B96294ED7D9}"/>
              </a:ext>
            </a:extLst>
          </p:cNvPr>
          <p:cNvSpPr/>
          <p:nvPr/>
        </p:nvSpPr>
        <p:spPr>
          <a:xfrm>
            <a:off x="2107095" y="1706217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4AA784-ACA1-4B59-8AFB-66BFD25EECB1}"/>
              </a:ext>
            </a:extLst>
          </p:cNvPr>
          <p:cNvSpPr txBox="1"/>
          <p:nvPr/>
        </p:nvSpPr>
        <p:spPr>
          <a:xfrm>
            <a:off x="2637183" y="2504661"/>
            <a:ext cx="193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ESCOLARIDADE IGA, ETNIA IGA, IDADE NI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C4A0C7-FEAC-4B2B-AACC-A7FCC1E6F210}"/>
              </a:ext>
            </a:extLst>
          </p:cNvPr>
          <p:cNvSpPr txBox="1"/>
          <p:nvPr/>
        </p:nvSpPr>
        <p:spPr>
          <a:xfrm>
            <a:off x="3220278" y="3803374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C7F3CF0-0990-45D1-9388-D31961007EB3}"/>
              </a:ext>
            </a:extLst>
          </p:cNvPr>
          <p:cNvSpPr/>
          <p:nvPr/>
        </p:nvSpPr>
        <p:spPr>
          <a:xfrm>
            <a:off x="4399722" y="1798982"/>
            <a:ext cx="2981739" cy="28492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E18A79-C14E-4632-8459-3BF97BCBB36B}"/>
              </a:ext>
            </a:extLst>
          </p:cNvPr>
          <p:cNvSpPr txBox="1"/>
          <p:nvPr/>
        </p:nvSpPr>
        <p:spPr>
          <a:xfrm>
            <a:off x="4605129" y="3038925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CB4E7D-C4C0-4B23-A166-307DB754081F}"/>
              </a:ext>
            </a:extLst>
          </p:cNvPr>
          <p:cNvSpPr txBox="1"/>
          <p:nvPr/>
        </p:nvSpPr>
        <p:spPr>
          <a:xfrm>
            <a:off x="5334000" y="2515752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HORA NI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EBE20E-AB0E-4CFA-BF50-E678434EF877}"/>
              </a:ext>
            </a:extLst>
          </p:cNvPr>
          <p:cNvSpPr txBox="1"/>
          <p:nvPr/>
        </p:nvSpPr>
        <p:spPr>
          <a:xfrm>
            <a:off x="5512904" y="3223591"/>
            <a:ext cx="967409" cy="3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455</a:t>
            </a:r>
          </a:p>
        </p:txBody>
      </p:sp>
    </p:spTree>
    <p:extLst>
      <p:ext uri="{BB962C8B-B14F-4D97-AF65-F5344CB8AC3E}">
        <p14:creationId xmlns:p14="http://schemas.microsoft.com/office/powerpoint/2010/main" val="105702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Elizeu Silva</dc:creator>
  <cp:lastModifiedBy>Elizeu Silva</cp:lastModifiedBy>
  <cp:revision>11</cp:revision>
  <dcterms:created xsi:type="dcterms:W3CDTF">2018-10-05T19:14:23Z</dcterms:created>
  <dcterms:modified xsi:type="dcterms:W3CDTF">2018-10-08T19:51:16Z</dcterms:modified>
</cp:coreProperties>
</file>