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1" r:id="rId9"/>
    <p:sldId id="269" r:id="rId10"/>
    <p:sldId id="27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7FA"/>
    <a:srgbClr val="36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ru-RU"/>
              <a:t>&lt;section&gt; - контейнер, который группирует элементы вместе.</a:t>
            </a:r>
          </a:p>
          <a:p>
            <a:r>
              <a:rPr lang="ru-RU" altLang="ru-RU"/>
              <a:t>&lt;h2&gt; - заголовок второго уровня, который отображает текст "О себе".</a:t>
            </a:r>
          </a:p>
          <a:p>
            <a:r>
              <a:rPr lang="ru-RU" altLang="ru-RU"/>
              <a:t>&lt;div class="row"&gt; - контейнер, который группирует два дочерних элемента (&lt;div class="col-md-6"&gt;) вместе.</a:t>
            </a:r>
          </a:p>
          <a:p>
            <a:r>
              <a:rPr lang="ru-RU" altLang="ru-RU"/>
              <a:t>&lt;div class="col-md-6"&gt; - два контейнера, которые занимают половину ширины родительского контейнера (&lt;div class="row"&gt;).</a:t>
            </a:r>
          </a:p>
          <a:p>
            <a:r>
              <a:rPr lang="ru-RU" altLang="ru-RU"/>
              <a:t>&lt;img&gt; - элемент, который отображает изображение.</a:t>
            </a:r>
          </a:p>
          <a:p>
            <a:r>
              <a:rPr lang="ru-RU" altLang="ru-RU"/>
              <a:t>Текст - текст о себе, который отображается в втором контейнере (&lt;div class="col-md-6"&gt;).</a:t>
            </a:r>
          </a:p>
          <a:p>
            <a:r>
              <a:rPr lang="ru-RU" altLang="ru-RU"/>
              <a:t>Классы</a:t>
            </a:r>
          </a:p>
          <a:p>
            <a:r>
              <a:rPr lang="ru-RU" altLang="ru-RU"/>
              <a:t>container - класс, который определяет стили для контейнера (&lt;section&gt;).</a:t>
            </a:r>
          </a:p>
          <a:p>
            <a:r>
              <a:rPr lang="ru-RU" altLang="ru-RU"/>
              <a:t>row - класс, который определяет стили для строки (&lt;div class="row"&gt;).</a:t>
            </a:r>
          </a:p>
          <a:p>
            <a:r>
              <a:rPr lang="ru-RU" altLang="ru-RU"/>
              <a:t>col-md-6 - класс, который определяет стили для колонки (&lt;div class="col-md-6"&gt;). В этом случае, ширина колонки будет равна 6 из 12 возможных колонок в строке (md - medium, т.е. для средних экранов).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width: 100px; - Устанавливает ширину элемента в 100 пикселей.</a:t>
            </a:r>
          </a:p>
          <a:p>
            <a:r>
              <a:rPr lang="ru-RU" altLang="en-US"/>
              <a:t>height: 100px; - Устанавливает высоту элемента в 100 пикселей.</a:t>
            </a:r>
          </a:p>
          <a:p>
            <a:r>
              <a:rPr lang="ru-RU" altLang="en-US"/>
              <a:t>border-radius: 50%; - Устанавливает радиус скругления углов элемента в 50% от ширины и высоты элемента, что создает круглый угол.</a:t>
            </a:r>
          </a:p>
          <a:p>
            <a:r>
              <a:rPr lang="ru-RU" altLang="en-US"/>
              <a:t>background-color: red; - Устанавливает цвет фона элемента в красный.</a:t>
            </a:r>
          </a:p>
          <a:p>
            <a:r>
              <a:rPr lang="ru-RU" altLang="en-US"/>
              <a:t>background-image: url(); - Устанавливает URL-адрес изображения, которое будет использоваться в качестве фона элемента. Однако, в этом случае, URL-адрес не указан, поэтому это свойство не будет иметь эффекта.</a:t>
            </a:r>
          </a:p>
          <a:p>
            <a:r>
              <a:rPr lang="ru-RU" altLang="en-US"/>
              <a:t>background-position: center; - Устанавливает позицию фона элемента в центре элемента.</a:t>
            </a:r>
          </a:p>
          <a:p>
            <a:r>
              <a:rPr lang="ru-RU" altLang="en-US"/>
              <a:t>background-repeat: no-repeat; - Устанавливает, что фон элемента не будет повторяться.</a:t>
            </a:r>
          </a:p>
          <a:p>
            <a:r>
              <a:rPr lang="ru-RU" altLang="en-US"/>
              <a:t>background</a:t>
            </a:r>
            <a:r>
              <a:rPr lang="en-US" altLang="en-US"/>
              <a:t>-image</a:t>
            </a:r>
            <a:r>
              <a:rPr lang="ru-RU" altLang="en-US"/>
              <a:t>: cover; - Устанавливает, что фон элемента будет масштабироваться до тех пор, пока он не покроет элемент.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document.querySelector() - это метод, который возвращает первый элемент, который соответствует указанному селектору.</a:t>
            </a:r>
          </a:p>
          <a:p>
            <a:r>
              <a:rPr lang="ru-RU" altLang="en-US"/>
              <a:t>.slider - это селектор, который выбирает элемент с классом slider.</a:t>
            </a:r>
          </a:p>
          <a:p>
            <a:r>
              <a:rPr lang="ru-RU" altLang="en-US"/>
              <a:t>const slider - переменная, которая будет хранить полученный элемент.</a:t>
            </a:r>
          </a:p>
          <a:p>
            <a:r>
              <a:rPr lang="ru-RU" altLang="en-US"/>
              <a:t>В результате, переменная slider будет содержать ссылку на элемент с классом slider.</a:t>
            </a:r>
          </a:p>
          <a:p>
            <a:r>
              <a:rPr lang="ru-RU" altLang="en-US"/>
              <a:t>document.querySelectorAll() - это метод, который возвращает все элементы, которые соответствуют указанному селектору.</a:t>
            </a:r>
          </a:p>
          <a:p>
            <a:r>
              <a:rPr lang="ru-RU" altLang="en-US"/>
              <a:t>.slide - это селектор, который выбирает элементы с классом slide.</a:t>
            </a:r>
          </a:p>
          <a:p>
            <a:r>
              <a:rPr lang="ru-RU" altLang="en-US"/>
              <a:t>const slides - переменная, которая будет хранить массив полученных элементов.</a:t>
            </a:r>
          </a:p>
          <a:p>
            <a:r>
              <a:rPr lang="ru-RU" altLang="en-US"/>
              <a:t>Аналогично первой строке кода, эта строка получает элемент с классом prev и сохраняет его в переменную prevButton.</a:t>
            </a:r>
          </a:p>
          <a:p>
            <a:r>
              <a:rPr lang="ru-RU" altLang="en-US"/>
              <a:t>Аналогично первой строке кода, эта строка получает элемент с классом next и сохраняет его в переменную nextButton.</a:t>
            </a:r>
          </a:p>
          <a:p>
            <a:r>
              <a:rPr lang="ru-RU" altLang="en-US"/>
              <a:t>Аналогично первой строке кода, эта строка получает элемент с классом progress-bar и сохраняет его в переменную progressBar.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2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9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8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8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6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DC386-E21A-4674-8D09-53D20134A5AF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138" y="558338"/>
            <a:ext cx="11011162" cy="3602182"/>
          </a:xfrm>
        </p:spPr>
        <p:txBody>
          <a:bodyPr>
            <a:normAutofit/>
          </a:bodyPr>
          <a:lstStyle/>
          <a:p>
            <a:pPr algn="r"/>
            <a:r>
              <a:rPr lang="ru-RU" altLang="ru-RU" sz="10000" b="1" dirty="0" smtClean="0"/>
              <a:t>Мой проект(сайт)</a:t>
            </a:r>
            <a:endParaRPr lang="en-US" altLang="ru-RU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61484" y="4396154"/>
            <a:ext cx="31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Выполнила: </a:t>
            </a:r>
            <a:r>
              <a:rPr lang="ru-RU" dirty="0" err="1" smtClean="0">
                <a:latin typeface="+mj-lt"/>
              </a:rPr>
              <a:t>Звянец</a:t>
            </a:r>
            <a:r>
              <a:rPr lang="ru-RU" dirty="0" smtClean="0">
                <a:latin typeface="+mj-lt"/>
              </a:rPr>
              <a:t> Елизавета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sym typeface="+mn-ea"/>
              </a:rPr>
              <a:t>Итоги</a:t>
            </a:r>
            <a:endParaRPr lang="ru-RU" altLang="en-US" sz="6000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 smtClean="0">
                <a:effectLst/>
              </a:rPr>
              <a:t>Мой проект будет полезен мне, как работа, в которой я смогу показать свои навыки. А для франшизы это будет полезно в продвижении и рекламе.</a:t>
            </a:r>
            <a:endParaRPr lang="ru-RU" altLang="en-US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766060"/>
            <a:ext cx="12118975" cy="1325880"/>
          </a:xfrm>
        </p:spPr>
        <p:txBody>
          <a:bodyPr>
            <a:noAutofit/>
          </a:bodyPr>
          <a:lstStyle/>
          <a:p>
            <a:pPr algn="ctr"/>
            <a:r>
              <a:rPr lang="en-US" altLang="ru-RU" sz="9600" b="1" dirty="0"/>
              <a:t>C</a:t>
            </a:r>
            <a:r>
              <a:rPr lang="ru-RU" altLang="en-US" sz="9600" b="1" dirty="0" err="1"/>
              <a:t>пасибо</a:t>
            </a:r>
            <a:r>
              <a:rPr lang="ru-RU" altLang="en-US" sz="9600" b="1" dirty="0"/>
              <a:t>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55" y="406944"/>
            <a:ext cx="8021780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П</a:t>
            </a:r>
            <a:r>
              <a:rPr lang="ru-RU" sz="9600" b="1" dirty="0" smtClean="0"/>
              <a:t>роблематика</a:t>
            </a:r>
            <a:endParaRPr lang="ru-RU" sz="9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395" y="2167890"/>
            <a:ext cx="10702925" cy="43516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dirty="0" smtClean="0"/>
              <a:t>Моей целью было создать сайт моей любимой сети кофеен, чтобы рассказать об этой франшизе и повысить ее популяцию.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b="1" dirty="0" smtClean="0"/>
              <a:t>Идея</a:t>
            </a:r>
            <a:endParaRPr lang="ru-RU" sz="9600" b="1" dirty="0"/>
          </a:p>
        </p:txBody>
      </p:sp>
      <p:sp>
        <p:nvSpPr>
          <p:cNvPr id="12" name="Замещающее содержимое 11"/>
          <p:cNvSpPr>
            <a:spLocks noGrp="1"/>
          </p:cNvSpPr>
          <p:nvPr>
            <p:ph idx="1"/>
          </p:nvPr>
        </p:nvSpPr>
        <p:spPr>
          <a:xfrm>
            <a:off x="744855" y="207772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altLang="en-US" sz="2400" dirty="0" smtClean="0"/>
              <a:t>Создать сайт франшизы кофеен с простым и понятным интерфейсом, который сможет рассказать об этих заведениях.</a:t>
            </a:r>
            <a:endParaRPr lang="ru-RU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700" b="1" dirty="0" smtClean="0"/>
              <a:t>Технологии</a:t>
            </a:r>
            <a:endParaRPr lang="ru-RU" sz="6700" b="1" dirty="0"/>
          </a:p>
        </p:txBody>
      </p:sp>
      <p:sp>
        <p:nvSpPr>
          <p:cNvPr id="13" name="Замещающий текст 12"/>
          <p:cNvSpPr>
            <a:spLocks noGrp="1"/>
          </p:cNvSpPr>
          <p:nvPr>
            <p:ph type="body" idx="1"/>
          </p:nvPr>
        </p:nvSpPr>
        <p:spPr>
          <a:xfrm>
            <a:off x="838200" y="1791335"/>
            <a:ext cx="5931535" cy="4722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HTML (</a:t>
            </a:r>
            <a:r>
              <a:rPr lang="ru-RU" sz="2400" dirty="0" err="1"/>
              <a:t>Hypertext</a:t>
            </a:r>
            <a:r>
              <a:rPr lang="ru-RU" sz="2400" dirty="0"/>
              <a:t> </a:t>
            </a:r>
            <a:r>
              <a:rPr lang="ru-RU" sz="2400" dirty="0" err="1"/>
              <a:t>Markup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) - это код, который используется для структурирования и отображения веб-страницы и её контента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CSS </a:t>
            </a:r>
            <a:r>
              <a:rPr lang="ru-RU" sz="2400" dirty="0" smtClean="0"/>
              <a:t>(</a:t>
            </a:r>
            <a:r>
              <a:rPr lang="ru-RU" sz="2400" dirty="0" err="1" smtClean="0"/>
              <a:t>Cascading</a:t>
            </a:r>
            <a:r>
              <a:rPr lang="ru-RU" sz="2400" dirty="0" smtClean="0"/>
              <a:t> </a:t>
            </a:r>
            <a:r>
              <a:rPr lang="ru-RU" sz="2400" dirty="0" err="1"/>
              <a:t>Style</a:t>
            </a:r>
            <a:r>
              <a:rPr lang="ru-RU" sz="2400" dirty="0"/>
              <a:t> </a:t>
            </a:r>
            <a:r>
              <a:rPr lang="ru-RU" sz="2400" dirty="0" err="1" smtClean="0"/>
              <a:t>Sheets</a:t>
            </a:r>
            <a:r>
              <a:rPr lang="ru-RU" sz="2400" dirty="0" smtClean="0"/>
              <a:t>—</a:t>
            </a:r>
            <a:r>
              <a:rPr lang="ru-RU" sz="2400" dirty="0"/>
              <a:t> формальный язык описания внешнего вида </a:t>
            </a:r>
            <a:r>
              <a:rPr lang="ru-RU" sz="2400" dirty="0" smtClean="0"/>
              <a:t>веб-страницы, </a:t>
            </a:r>
            <a:r>
              <a:rPr lang="ru-RU" sz="2400" dirty="0"/>
              <a:t>написанного с использованием языка разметки (чаще всего HTML или XHTML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en-US" altLang="en-US" sz="2400" dirty="0" smtClean="0">
                <a:sym typeface="+mn-ea"/>
              </a:rPr>
              <a:t>JS(JavaScript)-</a:t>
            </a:r>
            <a:r>
              <a:rPr lang="ru-RU" sz="2400" dirty="0"/>
              <a:t>это интерпретируемый язык программирования высокого уровня, </a:t>
            </a:r>
            <a:r>
              <a:rPr lang="ru-RU" sz="2400" dirty="0"/>
              <a:t>о</a:t>
            </a:r>
            <a:r>
              <a:rPr lang="ru-RU" sz="2400" dirty="0" smtClean="0"/>
              <a:t>н </a:t>
            </a:r>
            <a:r>
              <a:rPr lang="ru-RU" sz="2400" dirty="0"/>
              <a:t>позволяет создавать интерактивные </a:t>
            </a:r>
            <a:r>
              <a:rPr lang="ru-RU" sz="2400" dirty="0" smtClean="0"/>
              <a:t>веб-страницы.</a:t>
            </a:r>
            <a:endParaRPr lang="en-US" altLang="ru-RU" sz="2400" dirty="0">
              <a:sym typeface="+mn-ea"/>
            </a:endParaRPr>
          </a:p>
        </p:txBody>
      </p:sp>
      <p:pic>
        <p:nvPicPr>
          <p:cNvPr id="3" name="Изображение 2" descr="html-logo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562" y="1659450"/>
            <a:ext cx="1317625" cy="1317625"/>
          </a:xfrm>
          <a:prstGeom prst="rect">
            <a:avLst/>
          </a:prstGeom>
        </p:spPr>
      </p:pic>
      <p:pic>
        <p:nvPicPr>
          <p:cNvPr id="5" name="Изображение 4" descr="java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206" y="4640457"/>
            <a:ext cx="2140333" cy="13383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314" y="3027008"/>
            <a:ext cx="1032119" cy="132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ru-RU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10563"/>
            <a:ext cx="7670800" cy="16404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35355" y="318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6700" b="1" dirty="0"/>
              <a:t>CSS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44" y="1959952"/>
            <a:ext cx="5448300" cy="24765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24255" y="393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6700" b="1" dirty="0" smtClean="0"/>
              <a:t>JavaScript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6" y="2238375"/>
            <a:ext cx="6667500" cy="11811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09220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b="1" dirty="0" smtClean="0"/>
              <a:t>Дизайн сайта</a:t>
            </a:r>
            <a:endParaRPr lang="en-US" altLang="ru-RU" sz="6700" b="1" dirty="0" smtClean="0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2"/>
          </p:nvPr>
        </p:nvSpPr>
        <p:spPr>
          <a:xfrm>
            <a:off x="374650" y="2381250"/>
            <a:ext cx="5797550" cy="421703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sz="quarter" idx="4"/>
          </p:nvPr>
        </p:nvSpPr>
        <p:spPr>
          <a:xfrm>
            <a:off x="6172200" y="2426970"/>
            <a:ext cx="5748655" cy="4221480"/>
          </a:xfrm>
        </p:spPr>
        <p:txBody>
          <a:bodyPr/>
          <a:lstStyle/>
          <a:p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0105" y="457200"/>
            <a:ext cx="4252595" cy="1600200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+mn-lt"/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558</Words>
  <Application>Microsoft Office PowerPoint</Application>
  <PresentationFormat>Широкоэкранный</PresentationFormat>
  <Paragraphs>46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Мой проект(сайт)</vt:lpstr>
      <vt:lpstr>Проблематика</vt:lpstr>
      <vt:lpstr>Идея</vt:lpstr>
      <vt:lpstr>Технологии</vt:lpstr>
      <vt:lpstr>HTML</vt:lpstr>
      <vt:lpstr>Презентация PowerPoint</vt:lpstr>
      <vt:lpstr>Презентация PowerPoint</vt:lpstr>
      <vt:lpstr>Дизайн сайта</vt:lpstr>
      <vt:lpstr>JavaScript</vt:lpstr>
      <vt:lpstr>Итоги</vt:lpstr>
      <vt:lpstr>Cпасибо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РЖД ТРУДОВЫЕ КНИЖКИ</dc:title>
  <dc:creator>Пользователь</dc:creator>
  <cp:lastModifiedBy>Student</cp:lastModifiedBy>
  <cp:revision>41</cp:revision>
  <dcterms:created xsi:type="dcterms:W3CDTF">2024-05-18T14:25:00Z</dcterms:created>
  <dcterms:modified xsi:type="dcterms:W3CDTF">2024-08-21T14:37:10Z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72A7EE9BA8104960AB1C07A36F1C9B3B_12</vt:lpwstr>
  </property>
  <property fmtid="{D5CDD505-2E9C-101B-9397-08002B2CF9AE}" pid="3" name="KSOProductBuildVer">
    <vt:lpwstr>1049-12.2.0.17119</vt:lpwstr>
  </property>
</Properties>
</file>