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9" r:id="rId6"/>
    <p:sldId id="267" r:id="rId7"/>
    <p:sldId id="261" r:id="rId8"/>
    <p:sldId id="262" r:id="rId9"/>
    <p:sldId id="273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7FA"/>
    <a:srgbClr val="36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Я хотел создать уголок, где каждый сможет ознакомиться со мной поближе, как формировались мои интересы, как я нахожу вдохновение. Мой сайт станет местом, где будут собраны яркие воспоминания.</a:t>
            </a:r>
            <a:endParaRPr lang="ru-RU" dirty="0"/>
          </a:p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Для начала реализации сайта, необходимо было придумать как он будет выглядеть.</a:t>
            </a:r>
          </a:p>
          <a:p>
            <a:r>
              <a:rPr lang="ru-RU" altLang="en-US"/>
              <a:t>Далее, я накинул примерный вариант основных блоков сайта</a:t>
            </a:r>
          </a:p>
          <a:p>
            <a:r>
              <a:rPr lang="ru-RU" altLang="en-US"/>
              <a:t>Полученные блоки я оформил в красивом дизайне</a:t>
            </a:r>
          </a:p>
          <a:p>
            <a:r>
              <a:rPr lang="ru-RU" altLang="en-US"/>
              <a:t>Так же чтобвы сайт не казался уныло, были добавленные красивые анимации</a:t>
            </a:r>
          </a:p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Элемент контейнера слайдера (&lt;div class="slider"&gt;) используется для обтекания всех элементов слайда, навигации и индикатора выполнения.</a:t>
            </a:r>
          </a:p>
          <a:p>
            <a:r>
              <a:rPr lang="ru-RU" altLang="en-US"/>
              <a:t>Каждый элемент слайда (&lt;div class="slide"&gt;) содержит элемент изображения (&lt;img&gt;), который будет отображаться в слайдере.</a:t>
            </a:r>
          </a:p>
          <a:p>
            <a:r>
              <a:rPr lang="ru-RU" altLang="en-US"/>
              <a:t>Элемент навигации (&lt;div class="nav"&gt;) содержит две кнопки: prev и next. Эти кнопки будут использоваться для навигации по слайдам.</a:t>
            </a:r>
          </a:p>
          <a:p>
            <a:r>
              <a:rPr lang="ru-RU" altLang="en-US"/>
              <a:t>Когда пользователь нажимает кнопку prev, ползунок перемещается к предыдущему слайду.</a:t>
            </a:r>
          </a:p>
          <a:p>
            <a:r>
              <a:rPr lang="ru-RU" altLang="en-US"/>
              <a:t>Когда пользователь нажимает кнопку next, ползунок перемещается к следующему слайду.</a:t>
            </a:r>
          </a:p>
          <a:p>
            <a:r>
              <a:rPr lang="ru-RU" altLang="en-US"/>
              <a:t>Элемент индикатора выполнения (&lt;div class="progress-bar"&gt;) будет отображать ход перемещения ползунка, указывая, какой слайд отображается в данный момент.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Масштабируемость моего сайта позволит ему органично расти вместе со мной.С расширением моих горизонтов и добавлением новых увлечений, я смогу легко интегрировать разнообразный контент — от статей и фотографий до видео и интерактивных элементов.</a:t>
            </a:r>
          </a:p>
          <a:p>
            <a:endParaRPr lang="ru-RU" altLang="en-US"/>
          </a:p>
          <a:p>
            <a:r>
              <a:rPr lang="ru-RU" altLang="en-US"/>
              <a:t>По мере моего развития я могу добавлять на сайт рекламу своих курсов и прям там их и продавать.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C386-E21A-4674-8D09-53D20134A5AF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5144-9D2E-4141-8B4D-C3E9CDA296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28065"/>
            <a:ext cx="9144000" cy="2536190"/>
          </a:xfrm>
        </p:spPr>
        <p:txBody>
          <a:bodyPr>
            <a:normAutofit/>
          </a:bodyPr>
          <a:lstStyle/>
          <a:p>
            <a:pPr algn="ctr"/>
            <a:r>
              <a:rPr lang="ru-RU" altLang="en-US" sz="10000" b="1" dirty="0"/>
              <a:t>Сайт кофейни</a:t>
            </a:r>
            <a:endParaRPr lang="en-US" altLang="ru-RU" sz="10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5093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altLang="ru-RU" dirty="0"/>
              <a:t>Звянец Елизавета Андреевна</a:t>
            </a:r>
          </a:p>
          <a:p>
            <a:pPr algn="r"/>
            <a:r>
              <a:rPr lang="ru-RU" altLang="ru-RU" dirty="0"/>
              <a:t>Группа</a:t>
            </a:r>
            <a:r>
              <a:rPr lang="en-US" altLang="ru-RU" dirty="0"/>
              <a:t>:</a:t>
            </a:r>
            <a:r>
              <a:rPr lang="ru-RU" altLang="ru-RU" dirty="0"/>
              <a:t> Python31</a:t>
            </a:r>
          </a:p>
          <a:p>
            <a:pPr algn="r"/>
            <a:r>
              <a:rPr lang="ru-RU" altLang="ru-RU" dirty="0" err="1"/>
              <a:t>г.Одинцово</a:t>
            </a:r>
            <a:endParaRPr lang="ru-RU" altLang="ru-RU" dirty="0"/>
          </a:p>
          <a:p>
            <a:pPr algn="r"/>
            <a:r>
              <a:rPr lang="ru-RU" altLang="ru-RU" dirty="0"/>
              <a:t>АНО ДПО «Компьютерная Академия ТОП» филиал Одинцово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76338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en-US" sz="10000" b="1" dirty="0">
                <a:latin typeface="+mn-lt"/>
                <a:sym typeface="+mn-ea"/>
              </a:rPr>
              <a:t>Сайт кофейни «</a:t>
            </a:r>
            <a:r>
              <a:rPr lang="en-US" altLang="en-US" sz="10000" b="1" dirty="0">
                <a:latin typeface="+mn-lt"/>
                <a:sym typeface="+mn-ea"/>
              </a:rPr>
              <a:t>Make Coffee</a:t>
            </a:r>
            <a:r>
              <a:rPr lang="ru-RU" altLang="en-US" sz="10000" b="1" dirty="0">
                <a:latin typeface="+mn-lt"/>
                <a:sym typeface="+mn-ea"/>
              </a:rPr>
              <a:t>»</a:t>
            </a:r>
            <a:endParaRPr lang="ru-RU" altLang="en-US" sz="10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51250"/>
            <a:ext cx="9144000" cy="1750060"/>
          </a:xfrm>
        </p:spPr>
        <p:txBody>
          <a:bodyPr>
            <a:normAutofit lnSpcReduction="10000"/>
          </a:bodyPr>
          <a:lstStyle/>
          <a:p>
            <a:pPr algn="r"/>
            <a:r>
              <a:rPr lang="ru-RU" altLang="ru-RU" dirty="0"/>
              <a:t>Звянец Елизавета Андреевна</a:t>
            </a:r>
          </a:p>
          <a:p>
            <a:pPr algn="r"/>
            <a:r>
              <a:rPr lang="ru-RU" altLang="ru-RU" dirty="0"/>
              <a:t>Группа</a:t>
            </a:r>
            <a:r>
              <a:rPr lang="en-US" altLang="ru-RU" dirty="0"/>
              <a:t>:</a:t>
            </a:r>
            <a:r>
              <a:rPr lang="ru-RU" altLang="ru-RU" dirty="0"/>
              <a:t> Python31</a:t>
            </a:r>
          </a:p>
          <a:p>
            <a:pPr algn="r"/>
            <a:r>
              <a:rPr lang="ru-RU" altLang="ru-RU" dirty="0" err="1"/>
              <a:t>г.Одинцово</a:t>
            </a:r>
            <a:endParaRPr lang="ru-RU" altLang="ru-RU" dirty="0"/>
          </a:p>
          <a:p>
            <a:pPr algn="r"/>
            <a:r>
              <a:rPr lang="ru-RU" altLang="ru-RU" dirty="0">
                <a:sym typeface="+mn-ea"/>
              </a:rPr>
              <a:t>АНО ДПО «Компьютерная Академия ТОП» филиал Одинцово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655" y="406944"/>
            <a:ext cx="8021780" cy="1325563"/>
          </a:xfrm>
        </p:spPr>
        <p:txBody>
          <a:bodyPr>
            <a:noAutofit/>
          </a:bodyPr>
          <a:lstStyle/>
          <a:p>
            <a:r>
              <a:rPr lang="ru-RU" sz="9600" b="1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395" y="2167890"/>
            <a:ext cx="10702925" cy="43516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altLang="ru-RU" sz="3200" dirty="0"/>
              <a:t>Задача состояла в создании сайта для кофейни.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9600" b="1" dirty="0"/>
              <a:t>Идея</a:t>
            </a:r>
          </a:p>
        </p:txBody>
      </p:sp>
      <p:sp>
        <p:nvSpPr>
          <p:cNvPr id="12" name="Замещающее содержимое 11"/>
          <p:cNvSpPr>
            <a:spLocks noGrp="1"/>
          </p:cNvSpPr>
          <p:nvPr>
            <p:ph idx="1"/>
          </p:nvPr>
        </p:nvSpPr>
        <p:spPr>
          <a:xfrm>
            <a:off x="744855" y="2077720"/>
            <a:ext cx="10515600" cy="4351338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ru-RU" altLang="en-US" sz="3200"/>
              <a:t>Придумать макет сайта</a:t>
            </a:r>
          </a:p>
          <a:p>
            <a:pPr marL="914400" lvl="1" indent="-457200">
              <a:buAutoNum type="arabicPeriod"/>
            </a:pPr>
            <a:r>
              <a:rPr lang="ru-RU" altLang="en-US" sz="3200"/>
              <a:t>Реализовать скелет сайта</a:t>
            </a:r>
          </a:p>
          <a:p>
            <a:pPr marL="914400" lvl="1" indent="-457200">
              <a:buAutoNum type="arabicPeriod"/>
            </a:pPr>
            <a:r>
              <a:rPr lang="ru-RU" altLang="en-US" sz="3200"/>
              <a:t>Стилизовать созданный скелет</a:t>
            </a:r>
          </a:p>
          <a:p>
            <a:pPr marL="914400" lvl="1" indent="-457200">
              <a:buAutoNum type="arabicPeriod"/>
            </a:pPr>
            <a:r>
              <a:rPr lang="ru-RU" altLang="en-US" sz="3200"/>
              <a:t>Анимировать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700" b="1" dirty="0"/>
              <a:t>Технологии</a:t>
            </a:r>
          </a:p>
        </p:txBody>
      </p:sp>
      <p:sp>
        <p:nvSpPr>
          <p:cNvPr id="13" name="Замещающий текст 12"/>
          <p:cNvSpPr>
            <a:spLocks noGrp="1"/>
          </p:cNvSpPr>
          <p:nvPr>
            <p:ph type="body" idx="1"/>
          </p:nvPr>
        </p:nvSpPr>
        <p:spPr>
          <a:xfrm>
            <a:off x="838200" y="1591945"/>
            <a:ext cx="5931535" cy="4722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HTML (</a:t>
            </a:r>
            <a:r>
              <a:rPr lang="ru-RU" sz="2400" dirty="0" err="1"/>
              <a:t>Hypertext</a:t>
            </a:r>
            <a:r>
              <a:rPr lang="ru-RU" sz="2400" dirty="0"/>
              <a:t> </a:t>
            </a:r>
            <a:r>
              <a:rPr lang="ru-RU" sz="2400" dirty="0" err="1"/>
              <a:t>Markup</a:t>
            </a:r>
            <a:r>
              <a:rPr lang="ru-RU" sz="2400" dirty="0"/>
              <a:t> Language) - это код, который используется для структурирования и отображения веб-страницы и её контента.</a:t>
            </a:r>
          </a:p>
          <a:p>
            <a:pPr marL="0" indent="0">
              <a:buNone/>
            </a:pPr>
            <a:r>
              <a:rPr lang="ru-RU" sz="2400" dirty="0"/>
              <a:t>CSS (</a:t>
            </a:r>
            <a:r>
              <a:rPr lang="ru-RU" sz="2400" dirty="0" err="1"/>
              <a:t>Cascading</a:t>
            </a:r>
            <a:r>
              <a:rPr lang="ru-RU" sz="2400" dirty="0"/>
              <a:t> Style </a:t>
            </a:r>
            <a:r>
              <a:rPr lang="ru-RU" sz="2400" dirty="0" err="1"/>
              <a:t>Sheets</a:t>
            </a:r>
            <a:r>
              <a:rPr lang="ru-RU" sz="2400" dirty="0"/>
              <a:t>)— формальный язык описания внешнего вида веб-страницы, написанного с использованием языка разметки (чаще всего HTML или XHTML).</a:t>
            </a:r>
          </a:p>
          <a:p>
            <a:pPr marL="0" indent="0">
              <a:buNone/>
            </a:pPr>
            <a:r>
              <a:rPr lang="en-US" altLang="en-US" sz="2400" dirty="0">
                <a:sym typeface="+mn-ea"/>
              </a:rPr>
              <a:t>JS(JavaScript)-</a:t>
            </a:r>
            <a:r>
              <a:rPr lang="ru-RU" sz="2400" dirty="0"/>
              <a:t>это интерпретируемый язык программирования высокого уровня, он позволяет создавать интерактивные веб-страницы.</a:t>
            </a:r>
            <a:endParaRPr lang="en-US" altLang="ru-RU" sz="2400" dirty="0">
              <a:sym typeface="+mn-ea"/>
            </a:endParaRPr>
          </a:p>
          <a:p>
            <a:pPr marL="0" indent="0">
              <a:buNone/>
            </a:pPr>
            <a:endParaRPr lang="en-US" altLang="ru-RU" sz="1200" dirty="0">
              <a:sym typeface="+mn-ea"/>
            </a:endParaRPr>
          </a:p>
        </p:txBody>
      </p:sp>
      <p:pic>
        <p:nvPicPr>
          <p:cNvPr id="3" name="Изображение 2" descr="html-logo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150" y="1153795"/>
            <a:ext cx="1349375" cy="1349375"/>
          </a:xfrm>
          <a:prstGeom prst="rect">
            <a:avLst/>
          </a:prstGeom>
        </p:spPr>
      </p:pic>
      <p:pic>
        <p:nvPicPr>
          <p:cNvPr id="5" name="Изображение 4" descr="javascri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015" y="4731385"/>
            <a:ext cx="2531745" cy="1583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DD64A-A419-3D76-24C7-61D40906D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827" y="2955820"/>
            <a:ext cx="1032119" cy="13229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мещающий 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altLang="en-US" sz="2800" dirty="0"/>
              <a:t>вот так выглядит анимация (слайдеров) </a:t>
            </a:r>
            <a:r>
              <a:rPr lang="en-US" altLang="en-US" sz="2800" dirty="0"/>
              <a:t>JavaScript </a:t>
            </a:r>
            <a:r>
              <a:rPr lang="ru-RU" altLang="en-US" sz="2800" dirty="0"/>
              <a:t>на сайте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0105" y="457200"/>
            <a:ext cx="4252595" cy="1600200"/>
          </a:xfrm>
        </p:spPr>
        <p:txBody>
          <a:bodyPr>
            <a:normAutofit/>
          </a:bodyPr>
          <a:lstStyle/>
          <a:p>
            <a:r>
              <a:rPr lang="en-US" sz="6700" b="1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24255" y="393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6700" b="1" dirty="0">
                <a:latin typeface="+mn-lt"/>
              </a:rPr>
              <a:t>JavaScript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FDBAE4-843E-9371-42ED-4501C7DF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09220"/>
            <a:ext cx="10515600" cy="1325563"/>
          </a:xfrm>
        </p:spPr>
        <p:txBody>
          <a:bodyPr>
            <a:normAutofit/>
          </a:bodyPr>
          <a:lstStyle/>
          <a:p>
            <a:r>
              <a:rPr lang="ru-RU" sz="6700" b="1" dirty="0">
                <a:latin typeface="+mn-lt"/>
              </a:rPr>
              <a:t>Дизайн сайта</a:t>
            </a:r>
            <a:endParaRPr lang="en-US" altLang="ru-RU" sz="6700" b="1" dirty="0">
              <a:latin typeface="+mn-lt"/>
            </a:endParaRPr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sz="quarter" idx="4"/>
          </p:nvPr>
        </p:nvSpPr>
        <p:spPr>
          <a:xfrm>
            <a:off x="6172200" y="2426970"/>
            <a:ext cx="5748655" cy="4221480"/>
          </a:xfrm>
        </p:spPr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+mn-lt"/>
              </a:rPr>
              <a:t>Масштабируемость</a:t>
            </a:r>
          </a:p>
        </p:txBody>
      </p:sp>
      <p:sp>
        <p:nvSpPr>
          <p:cNvPr id="4" name="Объект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17600" y="2059305"/>
            <a:ext cx="10702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ru-RU" sz="3200" dirty="0"/>
              <a:t>Я и Сайт</a:t>
            </a:r>
          </a:p>
          <a:p>
            <a:pPr marL="514350" indent="-514350" algn="l">
              <a:buAutoNum type="arabicPeriod"/>
            </a:pPr>
            <a:r>
              <a:rPr lang="ru-RU" sz="3200" dirty="0"/>
              <a:t>Реклама курсов</a:t>
            </a:r>
          </a:p>
          <a:p>
            <a:pPr marL="514350" indent="-514350" algn="l">
              <a:buAutoNum type="arabicPeriod"/>
            </a:pPr>
            <a:endParaRPr lang="ru-RU" sz="3200" dirty="0"/>
          </a:p>
          <a:p>
            <a:pPr marL="514350" indent="-514350" algn="l">
              <a:buAutoNum type="arabicPeriod"/>
            </a:pPr>
            <a:endParaRPr lang="ru-RU" sz="3200" dirty="0"/>
          </a:p>
          <a:p>
            <a:pPr marL="0" indent="0" algn="l">
              <a:buNone/>
            </a:pPr>
            <a:r>
              <a:rPr lang="ru-RU" sz="32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+mn-lt"/>
                <a:sym typeface="+mn-ea"/>
              </a:rPr>
              <a:t>Итоги</a:t>
            </a:r>
            <a:endParaRPr lang="ru-RU" altLang="en-US" sz="60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8420"/>
          </a:xfrm>
        </p:spPr>
        <p:txBody>
          <a:bodyPr/>
          <a:lstStyle/>
          <a:p>
            <a:pPr marL="0" indent="0">
              <a:buNone/>
            </a:pPr>
            <a:r>
              <a:rPr lang="ru-RU" altLang="en-US" dirty="0">
                <a:effectLst/>
              </a:rPr>
              <a:t>Удалось реализовать сайт</a:t>
            </a:r>
            <a:r>
              <a:rPr lang="ru-RU" altLang="ru-RU" dirty="0">
                <a:effectLst/>
              </a:rPr>
              <a:t> кофейни, </a:t>
            </a:r>
            <a:r>
              <a:rPr lang="ru-RU" altLang="en-US" dirty="0">
                <a:effectLst/>
              </a:rPr>
              <a:t>используя такие популярные технологии, как </a:t>
            </a:r>
            <a:r>
              <a:rPr lang="en-US" altLang="en-US" dirty="0">
                <a:effectLst/>
              </a:rPr>
              <a:t>HTML, CSS, JS, GitHub.</a:t>
            </a:r>
          </a:p>
          <a:p>
            <a:pPr marL="0" indent="0">
              <a:buNone/>
            </a:pPr>
            <a:endParaRPr lang="en-US" altLang="en-US" dirty="0">
              <a:effectLst/>
            </a:endParaRPr>
          </a:p>
          <a:p>
            <a:pPr marL="0" indent="0">
              <a:buNone/>
            </a:pPr>
            <a:r>
              <a:rPr lang="ru-RU" altLang="en-US" dirty="0">
                <a:effectLst/>
                <a:sym typeface="+mn-ea"/>
              </a:rPr>
              <a:t>Этот проект станет хранилищем моих ярких воспоминаний, достижений. Мой сайт будет живым отражением моего пути.</a:t>
            </a:r>
            <a:endParaRPr lang="ru-RU" altLang="en-US" dirty="0">
              <a:effectLst/>
            </a:endParaRPr>
          </a:p>
          <a:p>
            <a:pPr marL="0" indent="0">
              <a:buNone/>
            </a:pPr>
            <a:endParaRPr lang="en-US" altLang="en-US" dirty="0"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433</Words>
  <Application>Microsoft Office PowerPoint</Application>
  <PresentationFormat>Широкоэкранный</PresentationFormat>
  <Paragraphs>49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Сайт кофейни</vt:lpstr>
      <vt:lpstr>Проблематика</vt:lpstr>
      <vt:lpstr>Идея</vt:lpstr>
      <vt:lpstr>Технологии</vt:lpstr>
      <vt:lpstr>JavaScript</vt:lpstr>
      <vt:lpstr>Презентация PowerPoint</vt:lpstr>
      <vt:lpstr>Дизайн сайта</vt:lpstr>
      <vt:lpstr>Масштабируемость</vt:lpstr>
      <vt:lpstr>Итоги</vt:lpstr>
      <vt:lpstr>Сайт кофейни «Make Coffee»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РЖД ТРУДОВЫЕ КНИЖКИ</dc:title>
  <dc:creator>Пользователь</dc:creator>
  <cp:lastModifiedBy>Елизавета Звянец</cp:lastModifiedBy>
  <cp:revision>45</cp:revision>
  <dcterms:created xsi:type="dcterms:W3CDTF">2024-05-18T14:25:00Z</dcterms:created>
  <dcterms:modified xsi:type="dcterms:W3CDTF">2024-09-10T04:22:42Z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72A7EE9BA8104960AB1C07A36F1C9B3B_12</vt:lpwstr>
  </property>
  <property fmtid="{D5CDD505-2E9C-101B-9397-08002B2CF9AE}" pid="3" name="KSOProductBuildVer">
    <vt:lpwstr>1049-12.2.0.17562</vt:lpwstr>
  </property>
</Properties>
</file>