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12192000" cy="6858000"/>
  <p:defaultTextStyle>
    <a:defPPr lvl="0">
      <a:defRPr lang="ru-RU"/>
    </a:defPPr>
    <a:lvl1pPr marL="0" lv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81" d="106"/>
          <a:sy n="112" d="112"/>
        </p:scale>
        <p:origin x="122" y="111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D652B2-8C6E-419B-8E93-813F678ADC08}" type="datetimeFigureOut">
              <a:rPr lang="ru-RU"/>
              <a:t/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C6DC3D-C717-495C-B489-C044A339A551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ChangeAspect="1" noGrp="1" noRot="1"/>
          </p:cNvSpPr>
          <p:nvPr>
            <p:ph type="sldImg" idx="2"/>
          </p:nvPr>
        </p:nvSpPr>
        <p:spPr bwMode="auto"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Я хотел создать уголок, где каждый сможет ознакомиться со мной поближе, как формировались мои интересы, как я нахожу вдохновение. Мой сайт станет местом, где будут собраны яркие воспоминания.</a:t>
            </a:r>
            <a:endParaRPr lang="ru-RU"/>
          </a:p>
          <a:p>
            <a:pPr>
              <a:defRPr/>
            </a:pPr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ChangeAspect="1" noGrp="1" noRot="1"/>
          </p:cNvSpPr>
          <p:nvPr>
            <p:ph type="sldImg" idx="2"/>
          </p:nvPr>
        </p:nvSpPr>
        <p:spPr bwMode="auto"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Для начала реализации сайта, необходимо было придумать как он будет выглядеть.</a:t>
            </a:r>
            <a:endParaRPr/>
          </a:p>
          <a:p>
            <a:pPr>
              <a:defRPr/>
            </a:pPr>
            <a:r>
              <a:rPr lang="ru-RU"/>
              <a:t>Далее, я накинул примерный вариант основных блоков сайта</a:t>
            </a:r>
            <a:endParaRPr/>
          </a:p>
          <a:p>
            <a:pPr>
              <a:defRPr/>
            </a:pPr>
            <a:r>
              <a:rPr lang="ru-RU"/>
              <a:t>Полученные блоки я оформил в красивом дизайне</a:t>
            </a:r>
            <a:endParaRPr/>
          </a:p>
          <a:p>
            <a:pPr>
              <a:defRPr/>
            </a:pPr>
            <a:r>
              <a:rPr lang="ru-RU"/>
              <a:t>Так же чтобвы сайт не казался уныло, были добавленные красивые анимации</a:t>
            </a:r>
            <a:endParaRPr/>
          </a:p>
          <a:p>
            <a:pPr>
              <a:defRPr/>
            </a:pPr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ChangeAspect="1" noGrp="1" noRot="1"/>
          </p:cNvSpPr>
          <p:nvPr>
            <p:ph type="sldImg" idx="2"/>
          </p:nvPr>
        </p:nvSpPr>
        <p:spPr bwMode="auto"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Масштабируемость моего сайта позволит ему органично расти вместе со мной.С расширением моих горизонтов и добавлением новых увлечений, я смогу легко интегрировать разнообразный контент — от статей и фотографий до видео и интерактивных элементов.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По мере моего развития я могу добавлять на сайт рекламу своих курсов и прям там их и продавать.</a:t>
            </a: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9DC386-E21A-4674-8D09-53D20134A5A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555144-9D2E-4141-8B4D-C3E9CDA29634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028065"/>
            <a:ext cx="9144000" cy="253619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10000" b="0"/>
              <a:t>Сайт кофейни</a:t>
            </a:r>
            <a:endParaRPr lang="en-US" sz="10000" b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50933"/>
            <a:ext cx="9144000" cy="1655762"/>
          </a:xfrm>
        </p:spPr>
        <p:txBody>
          <a:bodyPr>
            <a:normAutofit lnSpcReduction="10000"/>
          </a:bodyPr>
          <a:lstStyle/>
          <a:p>
            <a:pPr algn="r">
              <a:defRPr/>
            </a:pPr>
            <a:r>
              <a:rPr lang="ru-RU"/>
              <a:t>Звянец Елизавета Андреевна</a:t>
            </a:r>
            <a:endParaRPr/>
          </a:p>
          <a:p>
            <a:pPr algn="r">
              <a:defRPr/>
            </a:pPr>
            <a:r>
              <a:rPr lang="ru-RU"/>
              <a:t>Группа</a:t>
            </a:r>
            <a:r>
              <a:rPr lang="en-US"/>
              <a:t>:</a:t>
            </a:r>
            <a:r>
              <a:rPr lang="ru-RU"/>
              <a:t> Python31</a:t>
            </a:r>
            <a:endParaRPr/>
          </a:p>
          <a:p>
            <a:pPr algn="r">
              <a:defRPr/>
            </a:pPr>
            <a:r>
              <a:rPr lang="ru-RU"/>
              <a:t>г.Одинцово</a:t>
            </a:r>
            <a:endParaRPr lang="ru-RU"/>
          </a:p>
          <a:p>
            <a:pPr algn="r">
              <a:defRPr/>
            </a:pPr>
            <a:r>
              <a:rPr lang="ru-RU"/>
              <a:t>АНО ДПО «Компьютерная Академия ТОП» филиал Одинцово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/>
          <p:nvPr>
            <p:ph type="title"/>
          </p:nvPr>
        </p:nvSpPr>
        <p:spPr bwMode="auto">
          <a:xfrm>
            <a:off x="318649" y="406950"/>
            <a:ext cx="1006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/>
            </a:pPr>
            <a:r>
              <a:rPr lang="ru-RU" sz="9600"/>
              <a:t>Проблематика</a:t>
            </a:r>
            <a:endParaRPr/>
          </a:p>
        </p:txBody>
      </p:sp>
      <p:sp>
        <p:nvSpPr>
          <p:cNvPr id="17" name="Google Shape;17;p1"/>
          <p:cNvSpPr txBox="1"/>
          <p:nvPr>
            <p:ph type="body" idx="1"/>
          </p:nvPr>
        </p:nvSpPr>
        <p:spPr bwMode="auto">
          <a:xfrm>
            <a:off x="620395" y="2167890"/>
            <a:ext cx="10702800" cy="4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pPr>
            <a:r>
              <a:rPr lang="ru-RU" sz="3200"/>
              <a:t>Задача состояла в создании сайта для кофейни.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9600" b="1"/>
              <a:t>Идея</a:t>
            </a:r>
            <a:endParaRPr/>
          </a:p>
        </p:txBody>
      </p:sp>
      <p:sp>
        <p:nvSpPr>
          <p:cNvPr id="12" name="Замещающее содержимое 11"/>
          <p:cNvSpPr>
            <a:spLocks noGrp="1"/>
          </p:cNvSpPr>
          <p:nvPr>
            <p:ph idx="1"/>
          </p:nvPr>
        </p:nvSpPr>
        <p:spPr bwMode="auto">
          <a:xfrm>
            <a:off x="744855" y="2077720"/>
            <a:ext cx="10515600" cy="4351338"/>
          </a:xfrm>
        </p:spPr>
        <p:txBody>
          <a:bodyPr/>
          <a:lstStyle/>
          <a:p>
            <a:pPr marL="914400" lvl="1" indent="-457200">
              <a:buAutoNum type="arabicPeriod"/>
              <a:defRPr/>
            </a:pPr>
            <a:r>
              <a:rPr lang="ru-RU" sz="3200"/>
              <a:t>Придумать макет сайта</a:t>
            </a:r>
            <a:endParaRPr/>
          </a:p>
          <a:p>
            <a:pPr marL="914400" lvl="1" indent="-457200">
              <a:buAutoNum type="arabicPeriod"/>
              <a:defRPr/>
            </a:pPr>
            <a:r>
              <a:rPr lang="ru-RU" sz="3200"/>
              <a:t>Реализовать скелет сайта</a:t>
            </a:r>
            <a:endParaRPr/>
          </a:p>
          <a:p>
            <a:pPr marL="914400" lvl="1" indent="-457200">
              <a:buAutoNum type="arabicPeriod"/>
              <a:defRPr/>
            </a:pPr>
            <a:r>
              <a:rPr lang="ru-RU" sz="3200"/>
              <a:t>Стилизовать созданный скелет</a:t>
            </a:r>
            <a:endParaRPr/>
          </a:p>
          <a:p>
            <a:pPr marL="914400" lvl="1" indent="-457200">
              <a:buAutoNum type="arabicPeriod"/>
              <a:defRPr/>
            </a:pPr>
            <a:r>
              <a:rPr lang="ru-RU" sz="3200"/>
              <a:t>Анимировать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6700" b="1"/>
              <a:t>Технологии</a:t>
            </a:r>
            <a:endParaRPr/>
          </a:p>
        </p:txBody>
      </p:sp>
      <p:sp>
        <p:nvSpPr>
          <p:cNvPr id="13" name="Замещающий текст 12"/>
          <p:cNvSpPr>
            <a:spLocks noGrp="1"/>
          </p:cNvSpPr>
          <p:nvPr>
            <p:ph type="body" idx="1"/>
          </p:nvPr>
        </p:nvSpPr>
        <p:spPr bwMode="auto">
          <a:xfrm>
            <a:off x="838200" y="1591945"/>
            <a:ext cx="5931535" cy="472249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 sz="2400"/>
              <a:t>HTML (</a:t>
            </a:r>
            <a:r>
              <a:rPr lang="ru-RU" sz="2400"/>
              <a:t>Hypertext</a:t>
            </a:r>
            <a:r>
              <a:rPr lang="ru-RU" sz="2400"/>
              <a:t> </a:t>
            </a:r>
            <a:r>
              <a:rPr lang="ru-RU" sz="2400"/>
              <a:t>Markup</a:t>
            </a:r>
            <a:r>
              <a:rPr lang="ru-RU" sz="2400"/>
              <a:t> Language) - это код, который используется для структурирования и отображения веб-страницы и её контента.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CSS (</a:t>
            </a:r>
            <a:r>
              <a:rPr lang="ru-RU" sz="2400"/>
              <a:t>Cascading</a:t>
            </a:r>
            <a:r>
              <a:rPr lang="ru-RU" sz="2400"/>
              <a:t> Style </a:t>
            </a:r>
            <a:r>
              <a:rPr lang="ru-RU" sz="2400"/>
              <a:t>Sheets</a:t>
            </a:r>
            <a:r>
              <a:rPr lang="ru-RU" sz="2400"/>
              <a:t>)— формальный язык описания внешнего вида веб-страницы, написанного с использованием языка разметки (чаще всего HTML или XHTML).</a:t>
            </a:r>
            <a:endParaRPr/>
          </a:p>
          <a:p>
            <a:pPr marL="0" indent="0">
              <a:buNone/>
              <a:defRPr/>
            </a:pPr>
            <a:r>
              <a:rPr lang="en-US" sz="2400"/>
              <a:t>JS(JavaScript)-</a:t>
            </a:r>
            <a:r>
              <a:rPr lang="ru-RU" sz="2400"/>
              <a:t>это интерпретируемый язык программирования высокого уровня, он позволяет создавать интерактивные веб-страницы.</a:t>
            </a:r>
            <a:endParaRPr lang="en-US" sz="2400"/>
          </a:p>
          <a:p>
            <a:pPr marL="0" indent="0">
              <a:buNone/>
              <a:defRPr/>
            </a:pPr>
            <a:endParaRPr lang="en-US" sz="1200"/>
          </a:p>
        </p:txBody>
      </p:sp>
      <p:pic>
        <p:nvPicPr>
          <p:cNvPr id="3" name="Изображение 2" descr="html-logo-0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55150" y="1153795"/>
            <a:ext cx="1349375" cy="1349375"/>
          </a:xfrm>
          <a:prstGeom prst="rect">
            <a:avLst/>
          </a:prstGeom>
        </p:spPr>
      </p:pic>
      <p:pic>
        <p:nvPicPr>
          <p:cNvPr id="5" name="Изображение 4" descr="javascript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883015" y="4731385"/>
            <a:ext cx="2531745" cy="15830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632827" y="2955819"/>
            <a:ext cx="1032119" cy="1322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body" idx="2"/>
          </p:nvPr>
        </p:nvSpPr>
        <p:spPr bwMode="auto"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ru-RU" sz="2800"/>
              <a:t>Анимация(слайдер)</a:t>
            </a:r>
            <a:endParaRPr/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 bwMode="auto">
          <a:xfrm>
            <a:off x="840105" y="457200"/>
            <a:ext cx="42525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Calibri"/>
              <a:buNone/>
              <a:defRPr/>
            </a:pPr>
            <a:r>
              <a:rPr lang="ru-RU" sz="6700"/>
              <a:t>JavaScript</a:t>
            </a:r>
            <a:endParaRPr/>
          </a:p>
        </p:txBody>
      </p:sp>
      <p:pic>
        <p:nvPicPr>
          <p:cNvPr id="1170606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252276" y="457199"/>
            <a:ext cx="5115545" cy="3903477"/>
          </a:xfrm>
          <a:prstGeom prst="rect">
            <a:avLst/>
          </a:prstGeom>
        </p:spPr>
      </p:pic>
      <p:pic>
        <p:nvPicPr>
          <p:cNvPr id="2782019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0306" y="2597334"/>
            <a:ext cx="4614901" cy="3848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7404" y="97311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6700" b="0">
                <a:latin typeface="Calibri"/>
              </a:rPr>
              <a:t>Дизайн сайта</a:t>
            </a:r>
            <a:endParaRPr lang="en-US" sz="6700" b="1">
              <a:latin typeface="Calibri"/>
            </a:endParaRPr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sz="quarter" idx="4"/>
          </p:nvPr>
        </p:nvSpPr>
        <p:spPr bwMode="auto">
          <a:xfrm>
            <a:off x="6172200" y="2426970"/>
            <a:ext cx="5748655" cy="422148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091506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33717" y="316149"/>
            <a:ext cx="5587484" cy="3315325"/>
          </a:xfrm>
          <a:prstGeom prst="rect">
            <a:avLst/>
          </a:prstGeom>
        </p:spPr>
      </p:pic>
      <p:pic>
        <p:nvPicPr>
          <p:cNvPr id="2484280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5382" y="3675894"/>
            <a:ext cx="5812205" cy="2972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/>
            </a:pPr>
            <a:r>
              <a:rPr lang="ru-RU" sz="6000" b="0">
                <a:latin typeface="Calibri"/>
                <a:ea typeface="Calibri"/>
                <a:cs typeface="Calibri"/>
              </a:rPr>
              <a:t>Масштабируемость</a:t>
            </a:r>
            <a:endParaRPr b="0"/>
          </a:p>
        </p:txBody>
      </p:sp>
      <p:sp>
        <p:nvSpPr>
          <p:cNvPr id="26" name="Google Shape;26;p4"/>
          <p:cNvSpPr txBox="1"/>
          <p:nvPr/>
        </p:nvSpPr>
        <p:spPr bwMode="auto">
          <a:xfrm>
            <a:off x="726014" y="1690825"/>
            <a:ext cx="121920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1.Реклама кофейни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2.Расширение франшизы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/>
            </a:pPr>
            <a:r>
              <a:rPr lang="ru-RU" sz="6000" b="0">
                <a:latin typeface="Calibri"/>
                <a:ea typeface="Calibri"/>
                <a:cs typeface="Calibri"/>
              </a:rPr>
              <a:t>Итоги</a:t>
            </a:r>
            <a:endParaRPr sz="6000"/>
          </a:p>
        </p:txBody>
      </p:sp>
      <p:sp>
        <p:nvSpPr>
          <p:cNvPr id="29" name="Google Shape;29;p5"/>
          <p:cNvSpPr txBox="1"/>
          <p:nvPr>
            <p:ph type="body" idx="1"/>
          </p:nvPr>
        </p:nvSpPr>
        <p:spPr bwMode="auto">
          <a:xfrm>
            <a:off x="838200" y="2129788"/>
            <a:ext cx="105156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ru-RU"/>
              <a:t>Удалось реализовать сайт кофейни, используя такие популярные технологии, как HTML, CSS, JS, GitHub.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ru-RU"/>
              <a:t>Этот проект является отражением моих навыков и умений, которые я приобрела за время обучения. 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 bwMode="auto">
          <a:xfrm>
            <a:off x="1524000" y="1176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/>
            </a:pPr>
            <a:r>
              <a:rPr lang="ru-RU" sz="10000"/>
              <a:t>Сайт кофейни «Make Coffee»</a:t>
            </a:r>
            <a:endParaRPr sz="10000"/>
          </a:p>
        </p:txBody>
      </p:sp>
      <p:sp>
        <p:nvSpPr>
          <p:cNvPr id="32" name="Google Shape;32;p6"/>
          <p:cNvSpPr txBox="1"/>
          <p:nvPr>
            <p:ph type="subTitle" idx="1"/>
          </p:nvPr>
        </p:nvSpPr>
        <p:spPr bwMode="auto">
          <a:xfrm>
            <a:off x="1524000" y="3651250"/>
            <a:ext cx="9144000" cy="1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Звянец Елизавета Андреевна</a:t>
            </a:r>
            <a:endParaRPr/>
          </a:p>
          <a:p>
            <a:pPr marL="0" lvl="0" indent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Группа: Python31</a:t>
            </a:r>
            <a:endParaRPr/>
          </a:p>
          <a:p>
            <a:pPr marL="0" lvl="0" indent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г.Одинцово</a:t>
            </a:r>
            <a:endParaRPr/>
          </a:p>
          <a:p>
            <a:pPr marL="0" lvl="0" indent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АНО ДПО «Компьютерная Академия ТОП» филиал Одинцово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ONLYOFFICE/7.3.3.0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