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12192000" cy="6858000"/>
  <p:defaultTextStyle>
    <a:defPPr lvl="0">
      <a:defRPr lang="ru-RU"/>
    </a:defPPr>
    <a:lvl1pPr marL="0" lv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D652B2-8C6E-419B-8E93-813F678ADC08}" type="datetimeFigureOut">
              <a:rPr lang="ru-RU"/>
              <a:t>17.09.2024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C6DC3D-C717-495C-B489-C044A339A551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Я хотел создать уголок, где каждый сможет ознакомиться со мной поближе, как формировались мои интересы, как я нахожу вдохновение. Мой сайт станет местом, где будут собраны яркие воспоминания.</a:t>
            </a: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Для начала реализации сайта, необходимо было придумать как он будет выглядеть.</a:t>
            </a:r>
            <a:endParaRPr/>
          </a:p>
          <a:p>
            <a:pPr>
              <a:defRPr/>
            </a:pPr>
            <a:r>
              <a:rPr lang="ru-RU"/>
              <a:t>Далее, я накинул примерный вариант основных блоков сайта</a:t>
            </a:r>
            <a:endParaRPr/>
          </a:p>
          <a:p>
            <a:pPr>
              <a:defRPr/>
            </a:pPr>
            <a:r>
              <a:rPr lang="ru-RU"/>
              <a:t>Полученные блоки я оформил в красивом дизайне</a:t>
            </a:r>
            <a:endParaRPr/>
          </a:p>
          <a:p>
            <a:pPr>
              <a:defRPr/>
            </a:pPr>
            <a:r>
              <a:rPr lang="ru-RU"/>
              <a:t>Так же чтобвы сайт не казался уныло, были добавленные красивые анимации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Масштабируемость моего сайта позволит ему органично расти вместе со </a:t>
            </a:r>
            <a:r>
              <a:rPr lang="ru-RU" dirty="0" err="1"/>
              <a:t>мной.С</a:t>
            </a:r>
            <a:r>
              <a:rPr lang="ru-RU" dirty="0"/>
              <a:t> расширением моих горизонтов и добавлением новых увлечений, я смогу легко интегрировать разнообразный контент — от статей и фотографий до видео и интерактивных элементов.</a:t>
            </a:r>
            <a:endParaRPr dirty="0"/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По мере моего развития я могу добавлять на сайт рекламу своих курсов и прям там их и продавать.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028065"/>
            <a:ext cx="9144000" cy="253619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10000" b="0" dirty="0"/>
              <a:t>Сайт кофейни</a:t>
            </a:r>
            <a:endParaRPr lang="en-US" sz="10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50933"/>
            <a:ext cx="9144000" cy="1655762"/>
          </a:xfrm>
        </p:spPr>
        <p:txBody>
          <a:bodyPr>
            <a:normAutofit lnSpcReduction="10000"/>
          </a:bodyPr>
          <a:lstStyle/>
          <a:p>
            <a:pPr algn="r">
              <a:defRPr/>
            </a:pPr>
            <a:r>
              <a:rPr lang="ru-RU"/>
              <a:t>Звянец Елизавета Андреевна</a:t>
            </a:r>
            <a:endParaRPr/>
          </a:p>
          <a:p>
            <a:pPr algn="r">
              <a:defRPr/>
            </a:pPr>
            <a:r>
              <a:rPr lang="ru-RU"/>
              <a:t>Группа</a:t>
            </a:r>
            <a:r>
              <a:rPr lang="en-US"/>
              <a:t>:</a:t>
            </a:r>
            <a:r>
              <a:rPr lang="ru-RU"/>
              <a:t> Python31</a:t>
            </a:r>
            <a:endParaRPr/>
          </a:p>
          <a:p>
            <a:pPr algn="r">
              <a:defRPr/>
            </a:pPr>
            <a:r>
              <a:rPr lang="ru-RU"/>
              <a:t>г.Одинцово</a:t>
            </a:r>
          </a:p>
          <a:p>
            <a:pPr algn="r">
              <a:defRPr/>
            </a:pPr>
            <a:r>
              <a:rPr lang="ru-RU"/>
              <a:t>АНО ДПО «Компьютерная Академия ТОП» филиал Одинцово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 bwMode="auto">
          <a:xfrm>
            <a:off x="620395" y="476672"/>
            <a:ext cx="1006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/>
            </a:pPr>
            <a:r>
              <a:rPr lang="ru-RU" sz="6000" dirty="0"/>
              <a:t>Проблематика</a:t>
            </a:r>
            <a:endParaRPr sz="6000" dirty="0"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 bwMode="auto">
          <a:xfrm>
            <a:off x="620395" y="2167890"/>
            <a:ext cx="10702800" cy="4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pPr>
            <a:r>
              <a:rPr lang="ru-RU" sz="3200"/>
              <a:t>Задача состояла в создании сайта для кофейни.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9600" dirty="0"/>
              <a:t>Идея</a:t>
            </a:r>
            <a:endParaRPr dirty="0"/>
          </a:p>
        </p:txBody>
      </p:sp>
      <p:sp>
        <p:nvSpPr>
          <p:cNvPr id="12" name="Замещающее содержимое 11"/>
          <p:cNvSpPr>
            <a:spLocks noGrp="1"/>
          </p:cNvSpPr>
          <p:nvPr>
            <p:ph idx="1"/>
          </p:nvPr>
        </p:nvSpPr>
        <p:spPr bwMode="auto">
          <a:xfrm>
            <a:off x="744855" y="2077720"/>
            <a:ext cx="10515600" cy="4351338"/>
          </a:xfrm>
        </p:spPr>
        <p:txBody>
          <a:bodyPr/>
          <a:lstStyle/>
          <a:p>
            <a:pPr marL="914400" lvl="1" indent="-457200">
              <a:buAutoNum type="arabicPeriod"/>
              <a:defRPr/>
            </a:pPr>
            <a:r>
              <a:rPr lang="ru-RU" sz="3200" dirty="0"/>
              <a:t>Придумать макет сайта</a:t>
            </a:r>
            <a:endParaRPr dirty="0"/>
          </a:p>
          <a:p>
            <a:pPr marL="914400" lvl="1" indent="-457200">
              <a:buAutoNum type="arabicPeriod"/>
              <a:defRPr/>
            </a:pPr>
            <a:r>
              <a:rPr lang="ru-RU" sz="3200" dirty="0"/>
              <a:t>Реализовать архитектуру(скелет) сайта</a:t>
            </a:r>
            <a:endParaRPr dirty="0"/>
          </a:p>
          <a:p>
            <a:pPr marL="914400" lvl="1" indent="-457200">
              <a:buAutoNum type="arabicPeriod"/>
              <a:defRPr/>
            </a:pPr>
            <a:r>
              <a:rPr lang="ru-RU" sz="3200" dirty="0"/>
              <a:t>Стилизовать созданный скелет сайта</a:t>
            </a:r>
            <a:endParaRPr dirty="0"/>
          </a:p>
          <a:p>
            <a:pPr marL="914400" lvl="1" indent="-457200">
              <a:buAutoNum type="arabicPeriod"/>
              <a:defRPr/>
            </a:pPr>
            <a:r>
              <a:rPr lang="ru-RU" sz="3200" dirty="0"/>
              <a:t>Анимировать сайт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F04CCA-6F13-69B8-1F7F-20B1714D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25" y="1340768"/>
            <a:ext cx="5160636" cy="4968552"/>
          </a:xfrm>
          <a:prstGeom prst="rect">
            <a:avLst/>
          </a:prstGeom>
        </p:spPr>
      </p:pic>
      <p:sp>
        <p:nvSpPr>
          <p:cNvPr id="12" name="Дуга 11">
            <a:extLst>
              <a:ext uri="{FF2B5EF4-FFF2-40B4-BE49-F238E27FC236}">
                <a16:creationId xmlns:a16="http://schemas.microsoft.com/office/drawing/2014/main" id="{C077D6C2-86CF-9911-EEAA-199B50F32268}"/>
              </a:ext>
            </a:extLst>
          </p:cNvPr>
          <p:cNvSpPr/>
          <p:nvPr/>
        </p:nvSpPr>
        <p:spPr>
          <a:xfrm rot="19382875">
            <a:off x="4434676" y="1066000"/>
            <a:ext cx="2984333" cy="4497621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2388B74C-3948-0B22-27B7-80D69AA41515}"/>
              </a:ext>
            </a:extLst>
          </p:cNvPr>
          <p:cNvSpPr/>
          <p:nvPr/>
        </p:nvSpPr>
        <p:spPr>
          <a:xfrm rot="17792322">
            <a:off x="3767571" y="3083252"/>
            <a:ext cx="4030512" cy="3082145"/>
          </a:xfrm>
          <a:prstGeom prst="arc">
            <a:avLst>
              <a:gd name="adj1" fmla="val 16200000"/>
              <a:gd name="adj2" fmla="val 4113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7C71A978-C6AC-6E5A-A409-4CC6A756AF55}"/>
              </a:ext>
            </a:extLst>
          </p:cNvPr>
          <p:cNvSpPr/>
          <p:nvPr/>
        </p:nvSpPr>
        <p:spPr>
          <a:xfrm rot="9811848">
            <a:off x="4331804" y="3983363"/>
            <a:ext cx="3528392" cy="2088232"/>
          </a:xfrm>
          <a:prstGeom prst="arc">
            <a:avLst>
              <a:gd name="adj1" fmla="val 1423221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2DAFC40-8A40-5C9F-32E6-DCEBA602AAC0}"/>
              </a:ext>
            </a:extLst>
          </p:cNvPr>
          <p:cNvCxnSpPr>
            <a:cxnSpLocks/>
          </p:cNvCxnSpPr>
          <p:nvPr/>
        </p:nvCxnSpPr>
        <p:spPr>
          <a:xfrm flipH="1">
            <a:off x="6960096" y="2428778"/>
            <a:ext cx="159195" cy="3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A1D5A24-7EB0-23E9-C08D-38778F0BE3AD}"/>
              </a:ext>
            </a:extLst>
          </p:cNvPr>
          <p:cNvCxnSpPr>
            <a:endCxn id="12" idx="2"/>
          </p:cNvCxnSpPr>
          <p:nvPr/>
        </p:nvCxnSpPr>
        <p:spPr>
          <a:xfrm>
            <a:off x="7119291" y="2276872"/>
            <a:ext cx="0" cy="1409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0612BB8-675C-012F-C0A9-337526AEE171}"/>
              </a:ext>
            </a:extLst>
          </p:cNvPr>
          <p:cNvCxnSpPr>
            <a:endCxn id="18" idx="0"/>
          </p:cNvCxnSpPr>
          <p:nvPr/>
        </p:nvCxnSpPr>
        <p:spPr>
          <a:xfrm>
            <a:off x="4295800" y="3717032"/>
            <a:ext cx="108333" cy="218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5330E6F-115E-BD93-2F20-E86F44A58D7F}"/>
              </a:ext>
            </a:extLst>
          </p:cNvPr>
          <p:cNvCxnSpPr>
            <a:stCxn id="18" idx="0"/>
          </p:cNvCxnSpPr>
          <p:nvPr/>
        </p:nvCxnSpPr>
        <p:spPr>
          <a:xfrm flipV="1">
            <a:off x="4404133" y="3826401"/>
            <a:ext cx="179699" cy="109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379EBB5-FC26-E86E-1B87-48E837BDDB00}"/>
              </a:ext>
            </a:extLst>
          </p:cNvPr>
          <p:cNvCxnSpPr>
            <a:endCxn id="20" idx="0"/>
          </p:cNvCxnSpPr>
          <p:nvPr/>
        </p:nvCxnSpPr>
        <p:spPr>
          <a:xfrm>
            <a:off x="6816080" y="5733256"/>
            <a:ext cx="159338" cy="51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7DC8C0A9-4E34-DE25-68D3-B025162BF2D5}"/>
              </a:ext>
            </a:extLst>
          </p:cNvPr>
          <p:cNvCxnSpPr/>
          <p:nvPr/>
        </p:nvCxnSpPr>
        <p:spPr>
          <a:xfrm flipV="1">
            <a:off x="6960096" y="5784817"/>
            <a:ext cx="15322" cy="164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016242-D047-6426-49AB-5A640576CB44}"/>
              </a:ext>
            </a:extLst>
          </p:cNvPr>
          <p:cNvSpPr txBox="1"/>
          <p:nvPr/>
        </p:nvSpPr>
        <p:spPr>
          <a:xfrm>
            <a:off x="470043" y="396638"/>
            <a:ext cx="3934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latin typeface="+mj-lt"/>
              </a:rPr>
              <a:t>Технологии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/>
            </a:pPr>
            <a:r>
              <a:rPr lang="ru-RU" sz="6000" dirty="0">
                <a:ea typeface="Calibri"/>
                <a:cs typeface="Calibri"/>
              </a:rPr>
              <a:t>Масштабируемость</a:t>
            </a:r>
            <a:endParaRPr dirty="0"/>
          </a:p>
        </p:txBody>
      </p:sp>
      <p:sp>
        <p:nvSpPr>
          <p:cNvPr id="26" name="Google Shape;26;p4"/>
          <p:cNvSpPr txBox="1"/>
          <p:nvPr/>
        </p:nvSpPr>
        <p:spPr bwMode="auto">
          <a:xfrm>
            <a:off x="726014" y="1690825"/>
            <a:ext cx="121920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1.Реклама кофейни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2.Расширение франшизы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/>
            </a:pPr>
            <a:r>
              <a:rPr lang="ru-RU" sz="6000" b="0">
                <a:latin typeface="Calibri"/>
                <a:ea typeface="Calibri"/>
                <a:cs typeface="Calibri"/>
              </a:rPr>
              <a:t>Итоги</a:t>
            </a:r>
            <a:endParaRPr sz="6000"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 bwMode="auto">
          <a:xfrm>
            <a:off x="838200" y="2129788"/>
            <a:ext cx="105156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ru-RU"/>
              <a:t>Удалось реализовать сайт кофейни, используя такие популярные технологии, как HTML, CSS, JS, GitHub.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ru-RU"/>
              <a:t>Этот проект является отражением моих навыков и умений, которые я приобрела за время обучения. 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 bwMode="auto">
          <a:xfrm>
            <a:off x="1524000" y="1176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/>
            </a:pPr>
            <a:r>
              <a:rPr lang="ru-RU" sz="10000"/>
              <a:t>Сайт кофейни «Make Coffee»</a:t>
            </a:r>
            <a:endParaRPr sz="10000"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51250"/>
            <a:ext cx="9144000" cy="1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Звянец Елизавета Андреевна</a:t>
            </a:r>
            <a:endParaRPr/>
          </a:p>
          <a:p>
            <a:pPr marL="0" lvl="0" indent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Группа: Python31</a:t>
            </a:r>
            <a:endParaRPr/>
          </a:p>
          <a:p>
            <a:pPr marL="0" lvl="0" indent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г.Одинцово</a:t>
            </a:r>
            <a:endParaRPr/>
          </a:p>
          <a:p>
            <a:pPr marL="0" lvl="0" indent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АНО ДПО «Компьютерная Академия ТОП» филиал Одинцово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248</Words>
  <Application>Microsoft Office PowerPoint</Application>
  <PresentationFormat>Широкоэкранный</PresentationFormat>
  <Paragraphs>33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Сайт кофейни</vt:lpstr>
      <vt:lpstr>Проблематика</vt:lpstr>
      <vt:lpstr>Идея</vt:lpstr>
      <vt:lpstr>Презентация PowerPoint</vt:lpstr>
      <vt:lpstr>Масштабируемость</vt:lpstr>
      <vt:lpstr>Итоги</vt:lpstr>
      <vt:lpstr>Сайт кофейни «Make Coffee»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Елизавета Звянец</cp:lastModifiedBy>
  <cp:revision>1</cp:revision>
  <dcterms:modified xsi:type="dcterms:W3CDTF">2024-09-17T05:59:55Z</dcterms:modified>
</cp:coreProperties>
</file>