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15DE88-1BDC-415C-AB41-505548BE87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7B2A3AA-F5D6-4D1D-91D3-9F57CA7FF6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20/02/2023 21:22:29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3065E2B-0CC9-4E11-97D0-12AE61BF4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2023-02-20T20:22:30Z</dcterms:created>
  <dcterms:modified xsi:type="dcterms:W3CDTF">2023-02-20T20:22:30Z</dcterms:modified>
</cp:coreProperties>
</file>