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53A92C6-4E2F-45EC-B53C-423396F61AC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Workbook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080ADDC-6176-4BDF-B53E-769FF07D599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20/02/2023 21:24:08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0" id="10" name="slide10">
            <a:extLst>
              <a:ext uri="{FF2B5EF4-FFF2-40B4-BE49-F238E27FC236}">
                <a16:creationId xmlns:a16="http://schemas.microsoft.com/office/drawing/2014/main" id="{C8261B51-A8A6-457B-9D9E-2C93EC525A8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C8BBB456-2BD8-4296-8405-67FA5F5677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3" name="slide3">
            <a:extLst>
              <a:ext uri="{FF2B5EF4-FFF2-40B4-BE49-F238E27FC236}">
                <a16:creationId xmlns:a16="http://schemas.microsoft.com/office/drawing/2014/main" id="{03FD88F2-AE11-455D-9C05-077789FB5D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4" name="slide4">
            <a:extLst>
              <a:ext uri="{FF2B5EF4-FFF2-40B4-BE49-F238E27FC236}">
                <a16:creationId xmlns:a16="http://schemas.microsoft.com/office/drawing/2014/main" id="{D19E7ACC-C503-4911-B247-066E28D3FE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5" name="slide5">
            <a:extLst>
              <a:ext uri="{FF2B5EF4-FFF2-40B4-BE49-F238E27FC236}">
                <a16:creationId xmlns:a16="http://schemas.microsoft.com/office/drawing/2014/main" id="{0AB9BDE0-2E29-46B5-B453-F94B770055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6" name="slide6">
            <a:extLst>
              <a:ext uri="{FF2B5EF4-FFF2-40B4-BE49-F238E27FC236}">
                <a16:creationId xmlns:a16="http://schemas.microsoft.com/office/drawing/2014/main" id="{48457F99-1F8C-40EC-922D-1CC7E13E9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7" name="slide7">
            <a:extLst>
              <a:ext uri="{FF2B5EF4-FFF2-40B4-BE49-F238E27FC236}">
                <a16:creationId xmlns:a16="http://schemas.microsoft.com/office/drawing/2014/main" id="{0D544DFD-F4DE-4F8D-BB00-255A72D1D1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8" name="slide8">
            <a:extLst>
              <a:ext uri="{FF2B5EF4-FFF2-40B4-BE49-F238E27FC236}">
                <a16:creationId xmlns:a16="http://schemas.microsoft.com/office/drawing/2014/main" id="{04CA523A-25AC-4140-B3E5-BB4D9C6868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9" name="slide9">
            <a:extLst>
              <a:ext uri="{FF2B5EF4-FFF2-40B4-BE49-F238E27FC236}">
                <a16:creationId xmlns:a16="http://schemas.microsoft.com/office/drawing/2014/main" id="{C131FDD4-A90B-4805-B5E2-8305D675AA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2023-02-20T20:24:10Z</dcterms:created>
  <dcterms:modified xsi:type="dcterms:W3CDTF">2023-02-20T20:24:10Z</dcterms:modified>
</cp:coreProperties>
</file>