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presentatie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Group members: </a:t>
            </a:r>
          </a:p>
          <a:p>
            <a:r>
              <a:rPr lang="nl-NL" dirty="0"/>
              <a:t>Timo, Jan-</a:t>
            </a:r>
            <a:r>
              <a:rPr lang="nl-NL" dirty="0" err="1"/>
              <a:t>paul</a:t>
            </a:r>
            <a:r>
              <a:rPr lang="nl-NL" dirty="0"/>
              <a:t>, </a:t>
            </a:r>
            <a:r>
              <a:rPr lang="nl-NL" dirty="0" err="1"/>
              <a:t>Eljakim</a:t>
            </a:r>
            <a:r>
              <a:rPr lang="nl-NL" dirty="0"/>
              <a:t>, Joost</a:t>
            </a:r>
          </a:p>
        </p:txBody>
      </p:sp>
    </p:spTree>
    <p:extLst>
      <p:ext uri="{BB962C8B-B14F-4D97-AF65-F5344CB8AC3E}">
        <p14:creationId xmlns:p14="http://schemas.microsoft.com/office/powerpoint/2010/main" val="32080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60" y="733229"/>
            <a:ext cx="7280031" cy="53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8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146" y="1551110"/>
            <a:ext cx="9295039" cy="4981560"/>
          </a:xfrm>
        </p:spPr>
      </p:pic>
    </p:spTree>
    <p:extLst>
      <p:ext uri="{BB962C8B-B14F-4D97-AF65-F5344CB8AC3E}">
        <p14:creationId xmlns:p14="http://schemas.microsoft.com/office/powerpoint/2010/main" val="288838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AutoShape 2" descr="blob:https%3A//web.whatsapp.com/15493db9-e4e7-4c89-ba00-24e084037d8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41" y="976925"/>
            <a:ext cx="3062470" cy="544439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062" y="976924"/>
            <a:ext cx="3062469" cy="54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8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 Diagram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964" y="1529861"/>
            <a:ext cx="8761591" cy="5052432"/>
          </a:xfrm>
        </p:spPr>
      </p:pic>
    </p:spTree>
    <p:extLst>
      <p:ext uri="{BB962C8B-B14F-4D97-AF65-F5344CB8AC3E}">
        <p14:creationId xmlns:p14="http://schemas.microsoft.com/office/powerpoint/2010/main" val="112484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Aanwezigheidstabel: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Definition of </a:t>
            </a:r>
            <a:r>
              <a:rPr lang="nl-NL" dirty="0" err="1"/>
              <a:t>Done</a:t>
            </a:r>
            <a:r>
              <a:rPr lang="nl-NL" dirty="0"/>
              <a:t>: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3555"/>
            <a:ext cx="8382000" cy="158878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94" y="4022343"/>
            <a:ext cx="4600575" cy="1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9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243840"/>
            <a:ext cx="8475668" cy="63779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68618" y="603738"/>
            <a:ext cx="3912583" cy="1356360"/>
          </a:xfrm>
        </p:spPr>
        <p:txBody>
          <a:bodyPr>
            <a:normAutofit/>
          </a:bodyPr>
          <a:lstStyle/>
          <a:p>
            <a:r>
              <a:rPr lang="nl-NL" sz="3200" dirty="0"/>
              <a:t>Sprint </a:t>
            </a:r>
            <a:r>
              <a:rPr lang="nl-NL" sz="3200" dirty="0" err="1"/>
              <a:t>backlog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endParaRPr lang="nl-NL" sz="1600"/>
          </a:p>
        </p:txBody>
      </p:sp>
    </p:spTree>
    <p:extLst>
      <p:ext uri="{BB962C8B-B14F-4D97-AF65-F5344CB8AC3E}">
        <p14:creationId xmlns:p14="http://schemas.microsoft.com/office/powerpoint/2010/main" val="64778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THE END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6304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79</TotalTime>
  <Words>28</Words>
  <Application>Microsoft Office PowerPoint</Application>
  <PresentationFormat>Breedbeeld</PresentationFormat>
  <Paragraphs>14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Corbel</vt:lpstr>
      <vt:lpstr>Basis</vt:lpstr>
      <vt:lpstr>Project presentatie</vt:lpstr>
      <vt:lpstr>PowerPoint-presentatie</vt:lpstr>
      <vt:lpstr>Database</vt:lpstr>
      <vt:lpstr>The idea</vt:lpstr>
      <vt:lpstr>Class Diagram</vt:lpstr>
      <vt:lpstr>Documentatie</vt:lpstr>
      <vt:lpstr>Sprint backlog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presentatie</dc:title>
  <dc:creator>Joost de Wilde</dc:creator>
  <cp:lastModifiedBy>Joost de Wilde</cp:lastModifiedBy>
  <cp:revision>5</cp:revision>
  <dcterms:created xsi:type="dcterms:W3CDTF">2016-06-23T10:36:01Z</dcterms:created>
  <dcterms:modified xsi:type="dcterms:W3CDTF">2016-06-23T11:55:33Z</dcterms:modified>
</cp:coreProperties>
</file>