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85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22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1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90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01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69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26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6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66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4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B25F-8657-4C25-AC1B-32FA0A149213}" type="datetimeFigureOut">
              <a:rPr lang="nl-NL" smtClean="0"/>
              <a:t>5-7-2016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00E0-25C3-4D99-9512-33863EC54F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60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Project 4</a:t>
            </a:r>
            <a:r>
              <a:rPr lang="nl-NL" dirty="0"/>
              <a:t>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Mobile 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240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building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UML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29" y="1337618"/>
            <a:ext cx="10308771" cy="53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App :: </a:t>
            </a:r>
            <a:r>
              <a:rPr lang="nl-NL" dirty="0" err="1" smtClean="0"/>
              <a:t>Demonstration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1" y="1302758"/>
            <a:ext cx="3641139" cy="54721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15" y="1302759"/>
            <a:ext cx="3595170" cy="547211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192" y="1302759"/>
            <a:ext cx="3567569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Live Demo	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195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Database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03" y="2660073"/>
            <a:ext cx="7810097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409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Breedbeeld</PresentationFormat>
  <Paragraphs>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Project 4 </vt:lpstr>
      <vt:lpstr>Think before building</vt:lpstr>
      <vt:lpstr>The App :: Demonstration</vt:lpstr>
      <vt:lpstr>Live Demo  </vt:lpstr>
      <vt:lpstr>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Eljakim Herrewijnen</dc:creator>
  <cp:lastModifiedBy>Eljakim Herrewijnen</cp:lastModifiedBy>
  <cp:revision>3</cp:revision>
  <dcterms:created xsi:type="dcterms:W3CDTF">2016-07-05T12:51:07Z</dcterms:created>
  <dcterms:modified xsi:type="dcterms:W3CDTF">2016-07-05T13:20:54Z</dcterms:modified>
</cp:coreProperties>
</file>