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Bebas Neue"/>
      <p:regular r:id="rId28"/>
    </p:embeddedFont>
    <p:embeddedFont>
      <p:font typeface="Atma"/>
      <p:regular r:id="rId29"/>
      <p:bold r:id="rId30"/>
    </p:embeddedFont>
    <p:embeddedFont>
      <p:font typeface="Lexend Dec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BebasNeue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tm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exendDeca-regular.fntdata"/><Relationship Id="rId30" Type="http://schemas.openxmlformats.org/officeDocument/2006/relationships/font" Target="fonts/Atm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LexendDec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ab609e52dd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ab609e52dd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f82c5fd6fd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f82c5fd6fd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f82c5fd6fd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f82c5fd6fd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f82c5fd6f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f82c5fd6f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f82c5fd6fd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f82c5fd6fd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f82c5fd6fd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f82c5fd6fd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f82c5fd6fd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f82c5fd6fd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f82c5fd6fd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f82c5fd6fd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f82c5fd6fd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f82c5fd6fd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f82c5fd6fd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f82c5fd6fd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f82c5fd6fd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f82c5fd6fd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1d838b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e1d838b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f82c5fd6fd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f82c5fd6fd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f82c5fd6fd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f82c5fd6fd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f82c5fd6fd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f82c5fd6fd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7eff44cef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7eff44cef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e1d838b62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e1d838b62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e1d838b627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e1d838b627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f80934935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f80934935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f80934935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f80934935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f80934935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f80934935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f8095cd3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f8095cd3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f82c5fd6f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f82c5fd6f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492075" y="1440413"/>
            <a:ext cx="3938700" cy="18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92075" y="3309488"/>
            <a:ext cx="39387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29791" y="48602"/>
            <a:ext cx="8827148" cy="4928285"/>
            <a:chOff x="129791" y="48602"/>
            <a:chExt cx="8827148" cy="492828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29791" y="48602"/>
              <a:ext cx="8827148" cy="4928285"/>
              <a:chOff x="2295655" y="1152344"/>
              <a:chExt cx="6496282" cy="3626939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465477" y="4372172"/>
                <a:ext cx="259556" cy="265366"/>
              </a:xfrm>
              <a:custGeom>
                <a:rect b="b" l="l" r="r" t="t"/>
                <a:pathLst>
                  <a:path extrusionOk="0" h="265366" w="259556">
                    <a:moveTo>
                      <a:pt x="127063" y="0"/>
                    </a:moveTo>
                    <a:cubicBezTo>
                      <a:pt x="127063" y="0"/>
                      <a:pt x="119634" y="112109"/>
                      <a:pt x="0" y="140779"/>
                    </a:cubicBezTo>
                    <a:cubicBezTo>
                      <a:pt x="0" y="140779"/>
                      <a:pt x="105918" y="155734"/>
                      <a:pt x="127063" y="265366"/>
                    </a:cubicBezTo>
                    <a:cubicBezTo>
                      <a:pt x="149161" y="155734"/>
                      <a:pt x="259556" y="140779"/>
                      <a:pt x="259556" y="140779"/>
                    </a:cubicBezTo>
                    <a:cubicBezTo>
                      <a:pt x="134874" y="112109"/>
                      <a:pt x="127063" y="0"/>
                      <a:pt x="127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459901" y="4436374"/>
                <a:ext cx="134016" cy="136969"/>
              </a:xfrm>
              <a:custGeom>
                <a:rect b="b" l="l" r="r" t="t"/>
                <a:pathLst>
                  <a:path extrusionOk="0" h="136969" w="134016">
                    <a:moveTo>
                      <a:pt x="65627" y="0"/>
                    </a:moveTo>
                    <a:cubicBezTo>
                      <a:pt x="65627" y="0"/>
                      <a:pt x="61817" y="57912"/>
                      <a:pt x="0" y="72676"/>
                    </a:cubicBezTo>
                    <a:cubicBezTo>
                      <a:pt x="0" y="72676"/>
                      <a:pt x="54673" y="80391"/>
                      <a:pt x="65627" y="136969"/>
                    </a:cubicBezTo>
                    <a:cubicBezTo>
                      <a:pt x="77057" y="80391"/>
                      <a:pt x="134017" y="72676"/>
                      <a:pt x="134017" y="72676"/>
                    </a:cubicBezTo>
                    <a:cubicBezTo>
                      <a:pt x="69723" y="57912"/>
                      <a:pt x="65627" y="0"/>
                      <a:pt x="656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712743" y="1392745"/>
                <a:ext cx="107441" cy="109918"/>
              </a:xfrm>
              <a:custGeom>
                <a:rect b="b" l="l" r="r" t="t"/>
                <a:pathLst>
                  <a:path extrusionOk="0" h="109918" w="107441">
                    <a:moveTo>
                      <a:pt x="52578" y="0"/>
                    </a:moveTo>
                    <a:cubicBezTo>
                      <a:pt x="52578" y="0"/>
                      <a:pt x="49435" y="46387"/>
                      <a:pt x="0" y="58293"/>
                    </a:cubicBezTo>
                    <a:cubicBezTo>
                      <a:pt x="0" y="58293"/>
                      <a:pt x="43815" y="64484"/>
                      <a:pt x="52578" y="109918"/>
                    </a:cubicBezTo>
                    <a:cubicBezTo>
                      <a:pt x="61722" y="64579"/>
                      <a:pt x="107442" y="58293"/>
                      <a:pt x="107442" y="58293"/>
                    </a:cubicBezTo>
                    <a:cubicBezTo>
                      <a:pt x="55816" y="46387"/>
                      <a:pt x="52578" y="0"/>
                      <a:pt x="52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570062" y="1152344"/>
                <a:ext cx="182689" cy="186880"/>
              </a:xfrm>
              <a:custGeom>
                <a:rect b="b" l="l" r="r" t="t"/>
                <a:pathLst>
                  <a:path extrusionOk="0" h="186880" w="182689">
                    <a:moveTo>
                      <a:pt x="89440" y="0"/>
                    </a:moveTo>
                    <a:cubicBezTo>
                      <a:pt x="89440" y="0"/>
                      <a:pt x="84201" y="78962"/>
                      <a:pt x="0" y="99155"/>
                    </a:cubicBezTo>
                    <a:cubicBezTo>
                      <a:pt x="0" y="99155"/>
                      <a:pt x="74581" y="109633"/>
                      <a:pt x="89440" y="186880"/>
                    </a:cubicBezTo>
                    <a:cubicBezTo>
                      <a:pt x="104966" y="109728"/>
                      <a:pt x="182690" y="99155"/>
                      <a:pt x="182690" y="99155"/>
                    </a:cubicBezTo>
                    <a:cubicBezTo>
                      <a:pt x="94869" y="78962"/>
                      <a:pt x="89440" y="0"/>
                      <a:pt x="894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368568" y="1404886"/>
                <a:ext cx="83724" cy="85629"/>
              </a:xfrm>
              <a:custGeom>
                <a:rect b="b" l="l" r="r" t="t"/>
                <a:pathLst>
                  <a:path extrusionOk="0" h="85629" w="83724">
                    <a:moveTo>
                      <a:pt x="40958" y="0"/>
                    </a:moveTo>
                    <a:cubicBezTo>
                      <a:pt x="40958" y="0"/>
                      <a:pt x="38576" y="36195"/>
                      <a:pt x="0" y="45434"/>
                    </a:cubicBezTo>
                    <a:cubicBezTo>
                      <a:pt x="0" y="45434"/>
                      <a:pt x="34195" y="50292"/>
                      <a:pt x="40958" y="85630"/>
                    </a:cubicBezTo>
                    <a:cubicBezTo>
                      <a:pt x="48101" y="50292"/>
                      <a:pt x="83725" y="45434"/>
                      <a:pt x="83725" y="45434"/>
                    </a:cubicBezTo>
                    <a:cubicBezTo>
                      <a:pt x="43529" y="36195"/>
                      <a:pt x="40958" y="0"/>
                      <a:pt x="40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696363" y="3978933"/>
                <a:ext cx="83724" cy="85629"/>
              </a:xfrm>
              <a:custGeom>
                <a:rect b="b" l="l" r="r" t="t"/>
                <a:pathLst>
                  <a:path extrusionOk="0" h="85629" w="83724">
                    <a:moveTo>
                      <a:pt x="40957" y="0"/>
                    </a:moveTo>
                    <a:cubicBezTo>
                      <a:pt x="40957" y="0"/>
                      <a:pt x="38576" y="36195"/>
                      <a:pt x="0" y="45434"/>
                    </a:cubicBezTo>
                    <a:cubicBezTo>
                      <a:pt x="0" y="45434"/>
                      <a:pt x="34195" y="50292"/>
                      <a:pt x="40957" y="85630"/>
                    </a:cubicBezTo>
                    <a:cubicBezTo>
                      <a:pt x="48101" y="50292"/>
                      <a:pt x="83725" y="45434"/>
                      <a:pt x="83725" y="45434"/>
                    </a:cubicBezTo>
                    <a:cubicBezTo>
                      <a:pt x="43529" y="36195"/>
                      <a:pt x="40957" y="0"/>
                      <a:pt x="409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684496" y="1237975"/>
                <a:ext cx="107441" cy="109918"/>
              </a:xfrm>
              <a:custGeom>
                <a:rect b="b" l="l" r="r" t="t"/>
                <a:pathLst>
                  <a:path extrusionOk="0" h="109918" w="107441">
                    <a:moveTo>
                      <a:pt x="52578" y="0"/>
                    </a:moveTo>
                    <a:cubicBezTo>
                      <a:pt x="52578" y="0"/>
                      <a:pt x="49435" y="46387"/>
                      <a:pt x="0" y="58293"/>
                    </a:cubicBezTo>
                    <a:cubicBezTo>
                      <a:pt x="0" y="58293"/>
                      <a:pt x="43815" y="64484"/>
                      <a:pt x="52578" y="109919"/>
                    </a:cubicBezTo>
                    <a:cubicBezTo>
                      <a:pt x="61722" y="64580"/>
                      <a:pt x="107442" y="58293"/>
                      <a:pt x="107442" y="58293"/>
                    </a:cubicBezTo>
                    <a:cubicBezTo>
                      <a:pt x="55817" y="46387"/>
                      <a:pt x="52578" y="0"/>
                      <a:pt x="52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295655" y="2668323"/>
                <a:ext cx="169830" cy="173640"/>
              </a:xfrm>
              <a:custGeom>
                <a:rect b="b" l="l" r="r" t="t"/>
                <a:pathLst>
                  <a:path extrusionOk="0" h="173640" w="169830">
                    <a:moveTo>
                      <a:pt x="83153" y="0"/>
                    </a:moveTo>
                    <a:cubicBezTo>
                      <a:pt x="83153" y="0"/>
                      <a:pt x="78296" y="73343"/>
                      <a:pt x="0" y="92107"/>
                    </a:cubicBezTo>
                    <a:cubicBezTo>
                      <a:pt x="0" y="92107"/>
                      <a:pt x="69247" y="101918"/>
                      <a:pt x="83153" y="173641"/>
                    </a:cubicBezTo>
                    <a:cubicBezTo>
                      <a:pt x="97631" y="101918"/>
                      <a:pt x="169831" y="92107"/>
                      <a:pt x="169831" y="92107"/>
                    </a:cubicBezTo>
                    <a:cubicBezTo>
                      <a:pt x="88297" y="73343"/>
                      <a:pt x="83153" y="0"/>
                      <a:pt x="831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729215" y="1237974"/>
                <a:ext cx="178593" cy="182594"/>
              </a:xfrm>
              <a:custGeom>
                <a:rect b="b" l="l" r="r" t="t"/>
                <a:pathLst>
                  <a:path extrusionOk="0" h="182594" w="178593">
                    <a:moveTo>
                      <a:pt x="87440" y="0"/>
                    </a:moveTo>
                    <a:cubicBezTo>
                      <a:pt x="87440" y="0"/>
                      <a:pt x="82296" y="77152"/>
                      <a:pt x="0" y="96869"/>
                    </a:cubicBezTo>
                    <a:cubicBezTo>
                      <a:pt x="0" y="96869"/>
                      <a:pt x="72866" y="107156"/>
                      <a:pt x="87440" y="182594"/>
                    </a:cubicBezTo>
                    <a:cubicBezTo>
                      <a:pt x="102584" y="107156"/>
                      <a:pt x="178594" y="96869"/>
                      <a:pt x="178594" y="96869"/>
                    </a:cubicBezTo>
                    <a:cubicBezTo>
                      <a:pt x="92869" y="77152"/>
                      <a:pt x="87440" y="0"/>
                      <a:pt x="874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75604" y="2383082"/>
                <a:ext cx="178593" cy="182594"/>
              </a:xfrm>
              <a:custGeom>
                <a:rect b="b" l="l" r="r" t="t"/>
                <a:pathLst>
                  <a:path extrusionOk="0" h="182594" w="178593">
                    <a:moveTo>
                      <a:pt x="87439" y="0"/>
                    </a:moveTo>
                    <a:cubicBezTo>
                      <a:pt x="87439" y="0"/>
                      <a:pt x="82296" y="77153"/>
                      <a:pt x="0" y="96869"/>
                    </a:cubicBezTo>
                    <a:cubicBezTo>
                      <a:pt x="0" y="96869"/>
                      <a:pt x="72866" y="107156"/>
                      <a:pt x="87439" y="182594"/>
                    </a:cubicBezTo>
                    <a:cubicBezTo>
                      <a:pt x="102584" y="107156"/>
                      <a:pt x="178594" y="96869"/>
                      <a:pt x="178594" y="96869"/>
                    </a:cubicBezTo>
                    <a:cubicBezTo>
                      <a:pt x="92869" y="77153"/>
                      <a:pt x="87439" y="0"/>
                      <a:pt x="874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45230" y="4526465"/>
                <a:ext cx="178593" cy="182594"/>
              </a:xfrm>
              <a:custGeom>
                <a:rect b="b" l="l" r="r" t="t"/>
                <a:pathLst>
                  <a:path extrusionOk="0" h="182594" w="178593">
                    <a:moveTo>
                      <a:pt x="87439" y="0"/>
                    </a:moveTo>
                    <a:cubicBezTo>
                      <a:pt x="87439" y="0"/>
                      <a:pt x="82296" y="77152"/>
                      <a:pt x="0" y="96869"/>
                    </a:cubicBezTo>
                    <a:cubicBezTo>
                      <a:pt x="0" y="96869"/>
                      <a:pt x="72866" y="107156"/>
                      <a:pt x="87439" y="182594"/>
                    </a:cubicBezTo>
                    <a:cubicBezTo>
                      <a:pt x="102584" y="107156"/>
                      <a:pt x="178594" y="96869"/>
                      <a:pt x="178594" y="96869"/>
                    </a:cubicBezTo>
                    <a:cubicBezTo>
                      <a:pt x="92869" y="77152"/>
                      <a:pt x="87439" y="0"/>
                      <a:pt x="874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215184" y="4678414"/>
                <a:ext cx="98679" cy="100869"/>
              </a:xfrm>
              <a:custGeom>
                <a:rect b="b" l="l" r="r" t="t"/>
                <a:pathLst>
                  <a:path extrusionOk="0" h="100869" w="98679">
                    <a:moveTo>
                      <a:pt x="48292" y="0"/>
                    </a:moveTo>
                    <a:cubicBezTo>
                      <a:pt x="48292" y="0"/>
                      <a:pt x="45434" y="42672"/>
                      <a:pt x="0" y="53530"/>
                    </a:cubicBezTo>
                    <a:cubicBezTo>
                      <a:pt x="0" y="53530"/>
                      <a:pt x="40291" y="59246"/>
                      <a:pt x="48292" y="100870"/>
                    </a:cubicBezTo>
                    <a:cubicBezTo>
                      <a:pt x="56674" y="59150"/>
                      <a:pt x="98679" y="53530"/>
                      <a:pt x="98679" y="53530"/>
                    </a:cubicBezTo>
                    <a:cubicBezTo>
                      <a:pt x="51244" y="42672"/>
                      <a:pt x="48292" y="0"/>
                      <a:pt x="48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Google Shape;25;p2"/>
            <p:cNvSpPr/>
            <p:nvPr/>
          </p:nvSpPr>
          <p:spPr>
            <a:xfrm>
              <a:off x="394747" y="539497"/>
              <a:ext cx="113865" cy="116455"/>
            </a:xfrm>
            <a:custGeom>
              <a:rect b="b" l="l" r="r" t="t"/>
              <a:pathLst>
                <a:path extrusionOk="0" h="85629" w="83724">
                  <a:moveTo>
                    <a:pt x="40957" y="0"/>
                  </a:moveTo>
                  <a:cubicBezTo>
                    <a:pt x="40957" y="0"/>
                    <a:pt x="38576" y="36195"/>
                    <a:pt x="0" y="45434"/>
                  </a:cubicBezTo>
                  <a:cubicBezTo>
                    <a:pt x="0" y="45434"/>
                    <a:pt x="34195" y="50292"/>
                    <a:pt x="40957" y="85630"/>
                  </a:cubicBezTo>
                  <a:cubicBezTo>
                    <a:pt x="48101" y="50292"/>
                    <a:pt x="83725" y="45434"/>
                    <a:pt x="83725" y="45434"/>
                  </a:cubicBezTo>
                  <a:cubicBezTo>
                    <a:pt x="43529" y="36195"/>
                    <a:pt x="40957" y="0"/>
                    <a:pt x="40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2"/>
          <p:cNvSpPr txBox="1"/>
          <p:nvPr>
            <p:ph idx="2" type="subTitle"/>
          </p:nvPr>
        </p:nvSpPr>
        <p:spPr>
          <a:xfrm>
            <a:off x="6760800" y="539500"/>
            <a:ext cx="1670100" cy="390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hasCustomPrompt="1" type="title"/>
          </p:nvPr>
        </p:nvSpPr>
        <p:spPr>
          <a:xfrm>
            <a:off x="941825" y="1952850"/>
            <a:ext cx="3844500" cy="799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9" name="Google Shape;129;p11"/>
          <p:cNvSpPr txBox="1"/>
          <p:nvPr>
            <p:ph idx="1" type="subTitle"/>
          </p:nvPr>
        </p:nvSpPr>
        <p:spPr>
          <a:xfrm>
            <a:off x="941825" y="2816250"/>
            <a:ext cx="3844500" cy="57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0" name="Google Shape;130;p11"/>
          <p:cNvGrpSpPr/>
          <p:nvPr/>
        </p:nvGrpSpPr>
        <p:grpSpPr>
          <a:xfrm flipH="1">
            <a:off x="129791" y="111309"/>
            <a:ext cx="8814192" cy="4944778"/>
            <a:chOff x="142747" y="-30598"/>
            <a:chExt cx="8814192" cy="4944778"/>
          </a:xfrm>
        </p:grpSpPr>
        <p:grpSp>
          <p:nvGrpSpPr>
            <p:cNvPr id="131" name="Google Shape;131;p11"/>
            <p:cNvGrpSpPr/>
            <p:nvPr/>
          </p:nvGrpSpPr>
          <p:grpSpPr>
            <a:xfrm>
              <a:off x="360546" y="-30598"/>
              <a:ext cx="8596394" cy="4944778"/>
              <a:chOff x="2465477" y="1094057"/>
              <a:chExt cx="6326460" cy="3639077"/>
            </a:xfrm>
          </p:grpSpPr>
          <p:sp>
            <p:nvSpPr>
              <p:cNvPr id="132" name="Google Shape;132;p11"/>
              <p:cNvSpPr/>
              <p:nvPr/>
            </p:nvSpPr>
            <p:spPr>
              <a:xfrm>
                <a:off x="2465477" y="4372172"/>
                <a:ext cx="259556" cy="265366"/>
              </a:xfrm>
              <a:custGeom>
                <a:rect b="b" l="l" r="r" t="t"/>
                <a:pathLst>
                  <a:path extrusionOk="0" h="265366" w="259556">
                    <a:moveTo>
                      <a:pt x="127063" y="0"/>
                    </a:moveTo>
                    <a:cubicBezTo>
                      <a:pt x="127063" y="0"/>
                      <a:pt x="119634" y="112109"/>
                      <a:pt x="0" y="140779"/>
                    </a:cubicBezTo>
                    <a:cubicBezTo>
                      <a:pt x="0" y="140779"/>
                      <a:pt x="105918" y="155734"/>
                      <a:pt x="127063" y="265366"/>
                    </a:cubicBezTo>
                    <a:cubicBezTo>
                      <a:pt x="149161" y="155734"/>
                      <a:pt x="259556" y="140779"/>
                      <a:pt x="259556" y="140779"/>
                    </a:cubicBezTo>
                    <a:cubicBezTo>
                      <a:pt x="134874" y="112109"/>
                      <a:pt x="127063" y="0"/>
                      <a:pt x="127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4004131" y="4596166"/>
                <a:ext cx="134016" cy="136969"/>
              </a:xfrm>
              <a:custGeom>
                <a:rect b="b" l="l" r="r" t="t"/>
                <a:pathLst>
                  <a:path extrusionOk="0" h="136969" w="134016">
                    <a:moveTo>
                      <a:pt x="65627" y="0"/>
                    </a:moveTo>
                    <a:cubicBezTo>
                      <a:pt x="65627" y="0"/>
                      <a:pt x="61817" y="57912"/>
                      <a:pt x="0" y="72676"/>
                    </a:cubicBezTo>
                    <a:cubicBezTo>
                      <a:pt x="0" y="72676"/>
                      <a:pt x="54673" y="80391"/>
                      <a:pt x="65627" y="136969"/>
                    </a:cubicBezTo>
                    <a:cubicBezTo>
                      <a:pt x="77057" y="80391"/>
                      <a:pt x="134017" y="72676"/>
                      <a:pt x="134017" y="72676"/>
                    </a:cubicBezTo>
                    <a:cubicBezTo>
                      <a:pt x="69723" y="57912"/>
                      <a:pt x="65627" y="0"/>
                      <a:pt x="656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 flipH="1" rot="10800000">
                <a:off x="5001233" y="1223993"/>
                <a:ext cx="107441" cy="109918"/>
              </a:xfrm>
              <a:custGeom>
                <a:rect b="b" l="l" r="r" t="t"/>
                <a:pathLst>
                  <a:path extrusionOk="0" h="109918" w="107441">
                    <a:moveTo>
                      <a:pt x="52578" y="0"/>
                    </a:moveTo>
                    <a:cubicBezTo>
                      <a:pt x="52578" y="0"/>
                      <a:pt x="49435" y="46387"/>
                      <a:pt x="0" y="58293"/>
                    </a:cubicBezTo>
                    <a:cubicBezTo>
                      <a:pt x="0" y="58293"/>
                      <a:pt x="43815" y="64484"/>
                      <a:pt x="52578" y="109918"/>
                    </a:cubicBezTo>
                    <a:cubicBezTo>
                      <a:pt x="61722" y="64579"/>
                      <a:pt x="107442" y="58293"/>
                      <a:pt x="107442" y="58293"/>
                    </a:cubicBezTo>
                    <a:cubicBezTo>
                      <a:pt x="55816" y="46387"/>
                      <a:pt x="52578" y="0"/>
                      <a:pt x="52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>
                <a:off x="2854725" y="1094057"/>
                <a:ext cx="182689" cy="186880"/>
              </a:xfrm>
              <a:custGeom>
                <a:rect b="b" l="l" r="r" t="t"/>
                <a:pathLst>
                  <a:path extrusionOk="0" h="186880" w="182689">
                    <a:moveTo>
                      <a:pt x="89440" y="0"/>
                    </a:moveTo>
                    <a:cubicBezTo>
                      <a:pt x="89440" y="0"/>
                      <a:pt x="84201" y="78962"/>
                      <a:pt x="0" y="99155"/>
                    </a:cubicBezTo>
                    <a:cubicBezTo>
                      <a:pt x="0" y="99155"/>
                      <a:pt x="74581" y="109633"/>
                      <a:pt x="89440" y="186880"/>
                    </a:cubicBezTo>
                    <a:cubicBezTo>
                      <a:pt x="104966" y="109728"/>
                      <a:pt x="182690" y="99155"/>
                      <a:pt x="182690" y="99155"/>
                    </a:cubicBezTo>
                    <a:cubicBezTo>
                      <a:pt x="94869" y="78962"/>
                      <a:pt x="89440" y="0"/>
                      <a:pt x="894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 rot="10800000">
                <a:off x="8541161" y="4622700"/>
                <a:ext cx="83724" cy="85629"/>
              </a:xfrm>
              <a:custGeom>
                <a:rect b="b" l="l" r="r" t="t"/>
                <a:pathLst>
                  <a:path extrusionOk="0" h="85629" w="83724">
                    <a:moveTo>
                      <a:pt x="40957" y="0"/>
                    </a:moveTo>
                    <a:cubicBezTo>
                      <a:pt x="40957" y="0"/>
                      <a:pt x="38576" y="36195"/>
                      <a:pt x="0" y="45434"/>
                    </a:cubicBezTo>
                    <a:cubicBezTo>
                      <a:pt x="0" y="45434"/>
                      <a:pt x="34195" y="50292"/>
                      <a:pt x="40957" y="85630"/>
                    </a:cubicBezTo>
                    <a:cubicBezTo>
                      <a:pt x="48101" y="50292"/>
                      <a:pt x="83725" y="45434"/>
                      <a:pt x="83725" y="45434"/>
                    </a:cubicBezTo>
                    <a:cubicBezTo>
                      <a:pt x="43529" y="36195"/>
                      <a:pt x="40957" y="0"/>
                      <a:pt x="409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8684496" y="1237975"/>
                <a:ext cx="107441" cy="109918"/>
              </a:xfrm>
              <a:custGeom>
                <a:rect b="b" l="l" r="r" t="t"/>
                <a:pathLst>
                  <a:path extrusionOk="0" h="109918" w="107441">
                    <a:moveTo>
                      <a:pt x="52578" y="0"/>
                    </a:moveTo>
                    <a:cubicBezTo>
                      <a:pt x="52578" y="0"/>
                      <a:pt x="49435" y="46387"/>
                      <a:pt x="0" y="58293"/>
                    </a:cubicBezTo>
                    <a:cubicBezTo>
                      <a:pt x="0" y="58293"/>
                      <a:pt x="43815" y="64484"/>
                      <a:pt x="52578" y="109919"/>
                    </a:cubicBezTo>
                    <a:cubicBezTo>
                      <a:pt x="61722" y="64580"/>
                      <a:pt x="107442" y="58293"/>
                      <a:pt x="107442" y="58293"/>
                    </a:cubicBezTo>
                    <a:cubicBezTo>
                      <a:pt x="55817" y="46387"/>
                      <a:pt x="52578" y="0"/>
                      <a:pt x="52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 flipH="1" rot="10800000">
                <a:off x="7234072" y="1222298"/>
                <a:ext cx="178593" cy="182594"/>
              </a:xfrm>
              <a:custGeom>
                <a:rect b="b" l="l" r="r" t="t"/>
                <a:pathLst>
                  <a:path extrusionOk="0" h="182594" w="178593">
                    <a:moveTo>
                      <a:pt x="87440" y="0"/>
                    </a:moveTo>
                    <a:cubicBezTo>
                      <a:pt x="87440" y="0"/>
                      <a:pt x="82296" y="77152"/>
                      <a:pt x="0" y="96869"/>
                    </a:cubicBezTo>
                    <a:cubicBezTo>
                      <a:pt x="0" y="96869"/>
                      <a:pt x="72866" y="107156"/>
                      <a:pt x="87440" y="182594"/>
                    </a:cubicBezTo>
                    <a:cubicBezTo>
                      <a:pt x="102584" y="107156"/>
                      <a:pt x="178594" y="96869"/>
                      <a:pt x="178594" y="96869"/>
                    </a:cubicBezTo>
                    <a:cubicBezTo>
                      <a:pt x="92869" y="77152"/>
                      <a:pt x="87440" y="0"/>
                      <a:pt x="874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1"/>
              <p:cNvSpPr/>
              <p:nvPr/>
            </p:nvSpPr>
            <p:spPr>
              <a:xfrm>
                <a:off x="8362563" y="2967109"/>
                <a:ext cx="178593" cy="182594"/>
              </a:xfrm>
              <a:custGeom>
                <a:rect b="b" l="l" r="r" t="t"/>
                <a:pathLst>
                  <a:path extrusionOk="0" h="182594" w="178593">
                    <a:moveTo>
                      <a:pt x="87439" y="0"/>
                    </a:moveTo>
                    <a:cubicBezTo>
                      <a:pt x="87439" y="0"/>
                      <a:pt x="82296" y="77153"/>
                      <a:pt x="0" y="96869"/>
                    </a:cubicBezTo>
                    <a:cubicBezTo>
                      <a:pt x="0" y="96869"/>
                      <a:pt x="72866" y="107156"/>
                      <a:pt x="87439" y="182594"/>
                    </a:cubicBezTo>
                    <a:cubicBezTo>
                      <a:pt x="102584" y="107156"/>
                      <a:pt x="178594" y="96869"/>
                      <a:pt x="178594" y="96869"/>
                    </a:cubicBezTo>
                    <a:cubicBezTo>
                      <a:pt x="92869" y="77153"/>
                      <a:pt x="87439" y="0"/>
                      <a:pt x="874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 flipH="1" rot="10800000">
                <a:off x="6604636" y="4413562"/>
                <a:ext cx="178593" cy="182594"/>
              </a:xfrm>
              <a:custGeom>
                <a:rect b="b" l="l" r="r" t="t"/>
                <a:pathLst>
                  <a:path extrusionOk="0" h="182594" w="178593">
                    <a:moveTo>
                      <a:pt x="87439" y="0"/>
                    </a:moveTo>
                    <a:cubicBezTo>
                      <a:pt x="87439" y="0"/>
                      <a:pt x="82296" y="77152"/>
                      <a:pt x="0" y="96869"/>
                    </a:cubicBezTo>
                    <a:cubicBezTo>
                      <a:pt x="0" y="96869"/>
                      <a:pt x="72866" y="107156"/>
                      <a:pt x="87439" y="182594"/>
                    </a:cubicBezTo>
                    <a:cubicBezTo>
                      <a:pt x="102584" y="107156"/>
                      <a:pt x="178594" y="96869"/>
                      <a:pt x="178594" y="96869"/>
                    </a:cubicBezTo>
                    <a:cubicBezTo>
                      <a:pt x="92869" y="77152"/>
                      <a:pt x="87439" y="0"/>
                      <a:pt x="874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" name="Google Shape;141;p11"/>
            <p:cNvSpPr/>
            <p:nvPr/>
          </p:nvSpPr>
          <p:spPr>
            <a:xfrm>
              <a:off x="142747" y="2383572"/>
              <a:ext cx="113865" cy="116455"/>
            </a:xfrm>
            <a:custGeom>
              <a:rect b="b" l="l" r="r" t="t"/>
              <a:pathLst>
                <a:path extrusionOk="0" h="85629" w="83724">
                  <a:moveTo>
                    <a:pt x="40957" y="0"/>
                  </a:moveTo>
                  <a:cubicBezTo>
                    <a:pt x="40957" y="0"/>
                    <a:pt x="38576" y="36195"/>
                    <a:pt x="0" y="45434"/>
                  </a:cubicBezTo>
                  <a:cubicBezTo>
                    <a:pt x="0" y="45434"/>
                    <a:pt x="34195" y="50292"/>
                    <a:pt x="40957" y="85630"/>
                  </a:cubicBezTo>
                  <a:cubicBezTo>
                    <a:pt x="48101" y="50292"/>
                    <a:pt x="83725" y="45434"/>
                    <a:pt x="83725" y="45434"/>
                  </a:cubicBezTo>
                  <a:cubicBezTo>
                    <a:pt x="43529" y="36195"/>
                    <a:pt x="40957" y="0"/>
                    <a:pt x="40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idx="1" type="subTitle"/>
          </p:nvPr>
        </p:nvSpPr>
        <p:spPr>
          <a:xfrm>
            <a:off x="4938050" y="2727754"/>
            <a:ext cx="33462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3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720000" y="1303700"/>
            <a:ext cx="7704000" cy="15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grpSp>
        <p:nvGrpSpPr>
          <p:cNvPr id="149" name="Google Shape;149;p14"/>
          <p:cNvGrpSpPr/>
          <p:nvPr/>
        </p:nvGrpSpPr>
        <p:grpSpPr>
          <a:xfrm>
            <a:off x="-400429" y="3973334"/>
            <a:ext cx="961254" cy="478270"/>
            <a:chOff x="4988412" y="3438048"/>
            <a:chExt cx="1224839" cy="609416"/>
          </a:xfrm>
        </p:grpSpPr>
        <p:sp>
          <p:nvSpPr>
            <p:cNvPr id="150" name="Google Shape;150;p14"/>
            <p:cNvSpPr/>
            <p:nvPr/>
          </p:nvSpPr>
          <p:spPr>
            <a:xfrm>
              <a:off x="4988412" y="3438048"/>
              <a:ext cx="1224839" cy="609416"/>
            </a:xfrm>
            <a:custGeom>
              <a:rect b="b" l="l" r="r" t="t"/>
              <a:pathLst>
                <a:path extrusionOk="0" h="609416" w="1224839">
                  <a:moveTo>
                    <a:pt x="29262" y="403479"/>
                  </a:moveTo>
                  <a:cubicBezTo>
                    <a:pt x="73172" y="333756"/>
                    <a:pt x="169756" y="351949"/>
                    <a:pt x="209951" y="359569"/>
                  </a:cubicBezTo>
                  <a:cubicBezTo>
                    <a:pt x="230620" y="274415"/>
                    <a:pt x="266720" y="269272"/>
                    <a:pt x="324346" y="253175"/>
                  </a:cubicBezTo>
                  <a:cubicBezTo>
                    <a:pt x="325299" y="217742"/>
                    <a:pt x="352159" y="188881"/>
                    <a:pt x="386640" y="184785"/>
                  </a:cubicBezTo>
                  <a:cubicBezTo>
                    <a:pt x="411976" y="78772"/>
                    <a:pt x="507226" y="0"/>
                    <a:pt x="620955" y="0"/>
                  </a:cubicBezTo>
                  <a:cubicBezTo>
                    <a:pt x="696679" y="0"/>
                    <a:pt x="764211" y="34957"/>
                    <a:pt x="808407" y="89535"/>
                  </a:cubicBezTo>
                  <a:cubicBezTo>
                    <a:pt x="831553" y="77724"/>
                    <a:pt x="857746" y="71057"/>
                    <a:pt x="885559" y="71057"/>
                  </a:cubicBezTo>
                  <a:cubicBezTo>
                    <a:pt x="968808" y="71057"/>
                    <a:pt x="1038150" y="130969"/>
                    <a:pt x="1052723" y="210122"/>
                  </a:cubicBezTo>
                  <a:cubicBezTo>
                    <a:pt x="1150069" y="223838"/>
                    <a:pt x="1224840" y="307372"/>
                    <a:pt x="1224840" y="408527"/>
                  </a:cubicBezTo>
                  <a:cubicBezTo>
                    <a:pt x="1224840" y="509683"/>
                    <a:pt x="1145878" y="597789"/>
                    <a:pt x="1044722" y="607885"/>
                  </a:cubicBezTo>
                  <a:cubicBezTo>
                    <a:pt x="1039864" y="608552"/>
                    <a:pt x="1035007" y="608933"/>
                    <a:pt x="1030054" y="608933"/>
                  </a:cubicBezTo>
                  <a:lnTo>
                    <a:pt x="429598" y="608933"/>
                  </a:lnTo>
                  <a:cubicBezTo>
                    <a:pt x="429598" y="608933"/>
                    <a:pt x="239002" y="611315"/>
                    <a:pt x="124798" y="605504"/>
                  </a:cubicBezTo>
                  <a:cubicBezTo>
                    <a:pt x="10593" y="599694"/>
                    <a:pt x="-34937" y="505587"/>
                    <a:pt x="29357" y="4035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" name="Google Shape;151;p14"/>
            <p:cNvGrpSpPr/>
            <p:nvPr/>
          </p:nvGrpSpPr>
          <p:grpSpPr>
            <a:xfrm>
              <a:off x="5017373" y="3494292"/>
              <a:ext cx="1160826" cy="492681"/>
              <a:chOff x="5017373" y="3494292"/>
              <a:chExt cx="1160826" cy="492681"/>
            </a:xfrm>
          </p:grpSpPr>
          <p:sp>
            <p:nvSpPr>
              <p:cNvPr id="152" name="Google Shape;152;p14"/>
              <p:cNvSpPr/>
              <p:nvPr/>
            </p:nvSpPr>
            <p:spPr>
              <a:xfrm>
                <a:off x="5431250" y="3494292"/>
                <a:ext cx="314515" cy="128065"/>
              </a:xfrm>
              <a:custGeom>
                <a:rect b="b" l="l" r="r" t="t"/>
                <a:pathLst>
                  <a:path extrusionOk="0" h="128065" w="314515">
                    <a:moveTo>
                      <a:pt x="0" y="128065"/>
                    </a:moveTo>
                    <a:cubicBezTo>
                      <a:pt x="0" y="128065"/>
                      <a:pt x="100489" y="-37956"/>
                      <a:pt x="314515" y="47293"/>
                    </a:cubicBezTo>
                    <a:cubicBezTo>
                      <a:pt x="314515" y="47293"/>
                      <a:pt x="109252" y="-101202"/>
                      <a:pt x="0" y="1280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5824442" y="3541961"/>
                <a:ext cx="192214" cy="104398"/>
              </a:xfrm>
              <a:custGeom>
                <a:rect b="b" l="l" r="r" t="t"/>
                <a:pathLst>
                  <a:path extrusionOk="0" h="104398" w="192214">
                    <a:moveTo>
                      <a:pt x="0" y="10482"/>
                    </a:moveTo>
                    <a:cubicBezTo>
                      <a:pt x="0" y="10482"/>
                      <a:pt x="122301" y="-46287"/>
                      <a:pt x="192214" y="104399"/>
                    </a:cubicBezTo>
                    <a:cubicBezTo>
                      <a:pt x="192214" y="104399"/>
                      <a:pt x="120110" y="-472"/>
                      <a:pt x="0" y="104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6064662" y="3687794"/>
                <a:ext cx="113537" cy="299179"/>
              </a:xfrm>
              <a:custGeom>
                <a:rect b="b" l="l" r="r" t="t"/>
                <a:pathLst>
                  <a:path extrusionOk="0" h="299179" w="113537">
                    <a:moveTo>
                      <a:pt x="0" y="0"/>
                    </a:moveTo>
                    <a:cubicBezTo>
                      <a:pt x="0" y="0"/>
                      <a:pt x="113538" y="43720"/>
                      <a:pt x="113538" y="152876"/>
                    </a:cubicBezTo>
                    <a:cubicBezTo>
                      <a:pt x="113538" y="262033"/>
                      <a:pt x="37147" y="299180"/>
                      <a:pt x="37147" y="299180"/>
                    </a:cubicBezTo>
                    <a:cubicBezTo>
                      <a:pt x="37147" y="299180"/>
                      <a:pt x="181261" y="141922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5247798" y="3660110"/>
                <a:ext cx="148494" cy="130363"/>
              </a:xfrm>
              <a:custGeom>
                <a:rect b="b" l="l" r="r" t="t"/>
                <a:pathLst>
                  <a:path extrusionOk="0" h="130363" w="148494">
                    <a:moveTo>
                      <a:pt x="0" y="130363"/>
                    </a:moveTo>
                    <a:cubicBezTo>
                      <a:pt x="0" y="130363"/>
                      <a:pt x="21812" y="75785"/>
                      <a:pt x="96107" y="62640"/>
                    </a:cubicBezTo>
                    <a:cubicBezTo>
                      <a:pt x="96107" y="62640"/>
                      <a:pt x="91726" y="16730"/>
                      <a:pt x="148495" y="1490"/>
                    </a:cubicBezTo>
                    <a:cubicBezTo>
                      <a:pt x="148495" y="1490"/>
                      <a:pt x="89535" y="-13845"/>
                      <a:pt x="85154" y="53878"/>
                    </a:cubicBezTo>
                    <a:cubicBezTo>
                      <a:pt x="85154" y="53878"/>
                      <a:pt x="15240" y="53878"/>
                      <a:pt x="0" y="1303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5017373" y="3817271"/>
                <a:ext cx="138795" cy="137032"/>
              </a:xfrm>
              <a:custGeom>
                <a:rect b="b" l="l" r="r" t="t"/>
                <a:pathLst>
                  <a:path extrusionOk="0" h="137032" w="138795">
                    <a:moveTo>
                      <a:pt x="138700" y="3777"/>
                    </a:moveTo>
                    <a:cubicBezTo>
                      <a:pt x="138700" y="3777"/>
                      <a:pt x="55737" y="-15844"/>
                      <a:pt x="20780" y="34353"/>
                    </a:cubicBezTo>
                    <a:cubicBezTo>
                      <a:pt x="-14176" y="84550"/>
                      <a:pt x="5540" y="137032"/>
                      <a:pt x="5540" y="137032"/>
                    </a:cubicBezTo>
                    <a:cubicBezTo>
                      <a:pt x="5540" y="137032"/>
                      <a:pt x="-7604" y="8159"/>
                      <a:pt x="138795" y="37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7" name="Google Shape;157;p14"/>
          <p:cNvSpPr/>
          <p:nvPr/>
        </p:nvSpPr>
        <p:spPr>
          <a:xfrm>
            <a:off x="8576405" y="901423"/>
            <a:ext cx="784781" cy="390379"/>
          </a:xfrm>
          <a:custGeom>
            <a:rect b="b" l="l" r="r" t="t"/>
            <a:pathLst>
              <a:path extrusionOk="0" h="238036" w="478525">
                <a:moveTo>
                  <a:pt x="467106" y="157734"/>
                </a:moveTo>
                <a:cubicBezTo>
                  <a:pt x="449961" y="130493"/>
                  <a:pt x="412242" y="137636"/>
                  <a:pt x="396526" y="140589"/>
                </a:cubicBezTo>
                <a:cubicBezTo>
                  <a:pt x="388430" y="107347"/>
                  <a:pt x="374333" y="105347"/>
                  <a:pt x="351854" y="98965"/>
                </a:cubicBezTo>
                <a:cubicBezTo>
                  <a:pt x="351473" y="85154"/>
                  <a:pt x="340995" y="73819"/>
                  <a:pt x="327470" y="72200"/>
                </a:cubicBezTo>
                <a:cubicBezTo>
                  <a:pt x="317564" y="30766"/>
                  <a:pt x="280321" y="0"/>
                  <a:pt x="235934" y="0"/>
                </a:cubicBezTo>
                <a:cubicBezTo>
                  <a:pt x="206312" y="0"/>
                  <a:pt x="179927" y="13621"/>
                  <a:pt x="162687" y="34957"/>
                </a:cubicBezTo>
                <a:cubicBezTo>
                  <a:pt x="153638" y="30385"/>
                  <a:pt x="143447" y="27718"/>
                  <a:pt x="132588" y="27718"/>
                </a:cubicBezTo>
                <a:cubicBezTo>
                  <a:pt x="100013" y="27718"/>
                  <a:pt x="72962" y="51149"/>
                  <a:pt x="67247" y="82010"/>
                </a:cubicBezTo>
                <a:cubicBezTo>
                  <a:pt x="29242" y="87344"/>
                  <a:pt x="0" y="120015"/>
                  <a:pt x="0" y="159544"/>
                </a:cubicBezTo>
                <a:cubicBezTo>
                  <a:pt x="0" y="199073"/>
                  <a:pt x="30861" y="233458"/>
                  <a:pt x="70390" y="237458"/>
                </a:cubicBezTo>
                <a:cubicBezTo>
                  <a:pt x="72295" y="237744"/>
                  <a:pt x="74200" y="237839"/>
                  <a:pt x="76105" y="237839"/>
                </a:cubicBezTo>
                <a:lnTo>
                  <a:pt x="310706" y="237839"/>
                </a:lnTo>
                <a:cubicBezTo>
                  <a:pt x="310706" y="237839"/>
                  <a:pt x="385191" y="238792"/>
                  <a:pt x="429768" y="236506"/>
                </a:cubicBezTo>
                <a:cubicBezTo>
                  <a:pt x="474345" y="234220"/>
                  <a:pt x="492157" y="197453"/>
                  <a:pt x="467106" y="1576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4"/>
          <p:cNvGrpSpPr/>
          <p:nvPr/>
        </p:nvGrpSpPr>
        <p:grpSpPr>
          <a:xfrm flipH="1" rot="10800000">
            <a:off x="424591" y="96305"/>
            <a:ext cx="8530298" cy="4894807"/>
            <a:chOff x="2297164" y="1187450"/>
            <a:chExt cx="6277818" cy="3602302"/>
          </a:xfrm>
        </p:grpSpPr>
        <p:sp>
          <p:nvSpPr>
            <p:cNvPr id="159" name="Google Shape;159;p14"/>
            <p:cNvSpPr/>
            <p:nvPr/>
          </p:nvSpPr>
          <p:spPr>
            <a:xfrm>
              <a:off x="8467540" y="2571063"/>
              <a:ext cx="107441" cy="109918"/>
            </a:xfrm>
            <a:custGeom>
              <a:rect b="b" l="l" r="r" t="t"/>
              <a:pathLst>
                <a:path extrusionOk="0" h="109918" w="107441">
                  <a:moveTo>
                    <a:pt x="52578" y="0"/>
                  </a:moveTo>
                  <a:cubicBezTo>
                    <a:pt x="52578" y="0"/>
                    <a:pt x="49435" y="46387"/>
                    <a:pt x="0" y="58293"/>
                  </a:cubicBezTo>
                  <a:cubicBezTo>
                    <a:pt x="0" y="58293"/>
                    <a:pt x="43815" y="64484"/>
                    <a:pt x="52578" y="109919"/>
                  </a:cubicBezTo>
                  <a:cubicBezTo>
                    <a:pt x="61722" y="64580"/>
                    <a:pt x="107442" y="58293"/>
                    <a:pt x="107442" y="58293"/>
                  </a:cubicBezTo>
                  <a:cubicBezTo>
                    <a:pt x="55817" y="46387"/>
                    <a:pt x="52578" y="0"/>
                    <a:pt x="52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2297164" y="3158130"/>
              <a:ext cx="169830" cy="173640"/>
            </a:xfrm>
            <a:custGeom>
              <a:rect b="b" l="l" r="r" t="t"/>
              <a:pathLst>
                <a:path extrusionOk="0" h="173640" w="169830">
                  <a:moveTo>
                    <a:pt x="83153" y="0"/>
                  </a:moveTo>
                  <a:cubicBezTo>
                    <a:pt x="83153" y="0"/>
                    <a:pt x="78296" y="73343"/>
                    <a:pt x="0" y="92107"/>
                  </a:cubicBezTo>
                  <a:cubicBezTo>
                    <a:pt x="0" y="92107"/>
                    <a:pt x="69247" y="101918"/>
                    <a:pt x="83153" y="173641"/>
                  </a:cubicBezTo>
                  <a:cubicBezTo>
                    <a:pt x="97631" y="101918"/>
                    <a:pt x="169831" y="92107"/>
                    <a:pt x="169831" y="92107"/>
                  </a:cubicBezTo>
                  <a:cubicBezTo>
                    <a:pt x="88297" y="73343"/>
                    <a:pt x="83153" y="0"/>
                    <a:pt x="83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6429497" y="1187450"/>
              <a:ext cx="178593" cy="182594"/>
            </a:xfrm>
            <a:custGeom>
              <a:rect b="b" l="l" r="r" t="t"/>
              <a:pathLst>
                <a:path extrusionOk="0" h="182594" w="178593">
                  <a:moveTo>
                    <a:pt x="87439" y="0"/>
                  </a:moveTo>
                  <a:cubicBezTo>
                    <a:pt x="87439" y="0"/>
                    <a:pt x="82296" y="77153"/>
                    <a:pt x="0" y="96869"/>
                  </a:cubicBezTo>
                  <a:cubicBezTo>
                    <a:pt x="0" y="96869"/>
                    <a:pt x="72866" y="107156"/>
                    <a:pt x="87439" y="182594"/>
                  </a:cubicBezTo>
                  <a:cubicBezTo>
                    <a:pt x="102584" y="107156"/>
                    <a:pt x="178594" y="96869"/>
                    <a:pt x="178594" y="96869"/>
                  </a:cubicBezTo>
                  <a:cubicBezTo>
                    <a:pt x="92869" y="77153"/>
                    <a:pt x="87439" y="0"/>
                    <a:pt x="87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3483914" y="4688883"/>
              <a:ext cx="98679" cy="100869"/>
            </a:xfrm>
            <a:custGeom>
              <a:rect b="b" l="l" r="r" t="t"/>
              <a:pathLst>
                <a:path extrusionOk="0" h="100869" w="98679">
                  <a:moveTo>
                    <a:pt x="48292" y="0"/>
                  </a:moveTo>
                  <a:cubicBezTo>
                    <a:pt x="48292" y="0"/>
                    <a:pt x="45434" y="42672"/>
                    <a:pt x="0" y="53530"/>
                  </a:cubicBezTo>
                  <a:cubicBezTo>
                    <a:pt x="0" y="53530"/>
                    <a:pt x="40291" y="59246"/>
                    <a:pt x="48292" y="100870"/>
                  </a:cubicBezTo>
                  <a:cubicBezTo>
                    <a:pt x="56674" y="59150"/>
                    <a:pt x="98679" y="53530"/>
                    <a:pt x="98679" y="53530"/>
                  </a:cubicBezTo>
                  <a:cubicBezTo>
                    <a:pt x="51244" y="42672"/>
                    <a:pt x="48292" y="0"/>
                    <a:pt x="48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idx="1" type="subTitle"/>
          </p:nvPr>
        </p:nvSpPr>
        <p:spPr>
          <a:xfrm>
            <a:off x="3791088" y="1739600"/>
            <a:ext cx="22107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2" type="subTitle"/>
          </p:nvPr>
        </p:nvSpPr>
        <p:spPr>
          <a:xfrm>
            <a:off x="1362113" y="3502400"/>
            <a:ext cx="22107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5"/>
          <p:cNvSpPr txBox="1"/>
          <p:nvPr>
            <p:ph idx="3" type="subTitle"/>
          </p:nvPr>
        </p:nvSpPr>
        <p:spPr>
          <a:xfrm>
            <a:off x="6213312" y="3503599"/>
            <a:ext cx="22107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4" type="subTitle"/>
          </p:nvPr>
        </p:nvSpPr>
        <p:spPr>
          <a:xfrm>
            <a:off x="3791088" y="1165850"/>
            <a:ext cx="2210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15"/>
          <p:cNvSpPr txBox="1"/>
          <p:nvPr>
            <p:ph idx="5" type="subTitle"/>
          </p:nvPr>
        </p:nvSpPr>
        <p:spPr>
          <a:xfrm>
            <a:off x="6213312" y="2929700"/>
            <a:ext cx="2210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15"/>
          <p:cNvSpPr txBox="1"/>
          <p:nvPr>
            <p:ph idx="6" type="subTitle"/>
          </p:nvPr>
        </p:nvSpPr>
        <p:spPr>
          <a:xfrm>
            <a:off x="1362112" y="2929700"/>
            <a:ext cx="2210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71" name="Google Shape;171;p15"/>
          <p:cNvGrpSpPr/>
          <p:nvPr/>
        </p:nvGrpSpPr>
        <p:grpSpPr>
          <a:xfrm flipH="1">
            <a:off x="-281532" y="700030"/>
            <a:ext cx="875684" cy="405784"/>
            <a:chOff x="4395501" y="1385030"/>
            <a:chExt cx="862488" cy="399669"/>
          </a:xfrm>
        </p:grpSpPr>
        <p:sp>
          <p:nvSpPr>
            <p:cNvPr id="172" name="Google Shape;172;p15"/>
            <p:cNvSpPr/>
            <p:nvPr/>
          </p:nvSpPr>
          <p:spPr>
            <a:xfrm>
              <a:off x="4395501" y="1385030"/>
              <a:ext cx="862488" cy="399669"/>
            </a:xfrm>
            <a:custGeom>
              <a:rect b="b" l="l" r="r" t="t"/>
              <a:pathLst>
                <a:path extrusionOk="0" h="399669" w="862488">
                  <a:moveTo>
                    <a:pt x="779526" y="399574"/>
                  </a:moveTo>
                  <a:cubicBezTo>
                    <a:pt x="825341" y="399574"/>
                    <a:pt x="862489" y="362426"/>
                    <a:pt x="862489" y="316611"/>
                  </a:cubicBezTo>
                  <a:cubicBezTo>
                    <a:pt x="862489" y="270796"/>
                    <a:pt x="825341" y="233648"/>
                    <a:pt x="779526" y="233648"/>
                  </a:cubicBezTo>
                  <a:cubicBezTo>
                    <a:pt x="766001" y="233648"/>
                    <a:pt x="753332" y="236982"/>
                    <a:pt x="742093" y="242697"/>
                  </a:cubicBezTo>
                  <a:cubicBezTo>
                    <a:pt x="742188" y="240411"/>
                    <a:pt x="742474" y="238220"/>
                    <a:pt x="742474" y="235839"/>
                  </a:cubicBezTo>
                  <a:cubicBezTo>
                    <a:pt x="742474" y="168307"/>
                    <a:pt x="687705" y="113538"/>
                    <a:pt x="620173" y="113538"/>
                  </a:cubicBezTo>
                  <a:cubicBezTo>
                    <a:pt x="602075" y="113538"/>
                    <a:pt x="585026" y="117539"/>
                    <a:pt x="569595" y="124587"/>
                  </a:cubicBezTo>
                  <a:cubicBezTo>
                    <a:pt x="548830" y="52673"/>
                    <a:pt x="482536" y="0"/>
                    <a:pt x="403955" y="0"/>
                  </a:cubicBezTo>
                  <a:cubicBezTo>
                    <a:pt x="337090" y="0"/>
                    <a:pt x="279178" y="38100"/>
                    <a:pt x="250603" y="93726"/>
                  </a:cubicBezTo>
                  <a:cubicBezTo>
                    <a:pt x="238411" y="89630"/>
                    <a:pt x="225361" y="87344"/>
                    <a:pt x="211836" y="87344"/>
                  </a:cubicBezTo>
                  <a:cubicBezTo>
                    <a:pt x="144304" y="87344"/>
                    <a:pt x="89535" y="142113"/>
                    <a:pt x="89535" y="209645"/>
                  </a:cubicBezTo>
                  <a:cubicBezTo>
                    <a:pt x="89535" y="218027"/>
                    <a:pt x="90392" y="226219"/>
                    <a:pt x="92011" y="234220"/>
                  </a:cubicBezTo>
                  <a:cubicBezTo>
                    <a:pt x="89059" y="233934"/>
                    <a:pt x="86011" y="233744"/>
                    <a:pt x="82963" y="233744"/>
                  </a:cubicBezTo>
                  <a:cubicBezTo>
                    <a:pt x="37148" y="233744"/>
                    <a:pt x="0" y="270891"/>
                    <a:pt x="0" y="316706"/>
                  </a:cubicBezTo>
                  <a:cubicBezTo>
                    <a:pt x="0" y="362522"/>
                    <a:pt x="37148" y="399669"/>
                    <a:pt x="82963" y="399669"/>
                  </a:cubicBezTo>
                  <a:lnTo>
                    <a:pt x="779717" y="3996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428648" y="1431021"/>
              <a:ext cx="504539" cy="284621"/>
            </a:xfrm>
            <a:custGeom>
              <a:rect b="b" l="l" r="r" t="t"/>
              <a:pathLst>
                <a:path extrusionOk="0" h="284621" w="504539">
                  <a:moveTo>
                    <a:pt x="95" y="284621"/>
                  </a:moveTo>
                  <a:cubicBezTo>
                    <a:pt x="95" y="284621"/>
                    <a:pt x="6668" y="232234"/>
                    <a:pt x="89630" y="214708"/>
                  </a:cubicBezTo>
                  <a:cubicBezTo>
                    <a:pt x="89630" y="214708"/>
                    <a:pt x="94012" y="83644"/>
                    <a:pt x="233744" y="103361"/>
                  </a:cubicBezTo>
                  <a:cubicBezTo>
                    <a:pt x="233744" y="103361"/>
                    <a:pt x="332042" y="-36371"/>
                    <a:pt x="504539" y="70595"/>
                  </a:cubicBezTo>
                  <a:cubicBezTo>
                    <a:pt x="504539" y="70595"/>
                    <a:pt x="439007" y="-8082"/>
                    <a:pt x="342900" y="681"/>
                  </a:cubicBezTo>
                  <a:cubicBezTo>
                    <a:pt x="246793" y="9444"/>
                    <a:pt x="224981" y="74976"/>
                    <a:pt x="224981" y="74976"/>
                  </a:cubicBezTo>
                  <a:cubicBezTo>
                    <a:pt x="224981" y="74976"/>
                    <a:pt x="155067" y="59736"/>
                    <a:pt x="107061" y="101170"/>
                  </a:cubicBezTo>
                  <a:cubicBezTo>
                    <a:pt x="59055" y="142699"/>
                    <a:pt x="74295" y="201659"/>
                    <a:pt x="74295" y="201659"/>
                  </a:cubicBezTo>
                  <a:cubicBezTo>
                    <a:pt x="74295" y="201659"/>
                    <a:pt x="10954" y="206040"/>
                    <a:pt x="0" y="284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15"/>
          <p:cNvGrpSpPr/>
          <p:nvPr/>
        </p:nvGrpSpPr>
        <p:grpSpPr>
          <a:xfrm flipH="1">
            <a:off x="8506979" y="4108399"/>
            <a:ext cx="793139" cy="495601"/>
            <a:chOff x="7652956" y="3145345"/>
            <a:chExt cx="678941" cy="424243"/>
          </a:xfrm>
        </p:grpSpPr>
        <p:sp>
          <p:nvSpPr>
            <p:cNvPr id="175" name="Google Shape;175;p15"/>
            <p:cNvSpPr/>
            <p:nvPr/>
          </p:nvSpPr>
          <p:spPr>
            <a:xfrm>
              <a:off x="7652956" y="3145345"/>
              <a:ext cx="678941" cy="424243"/>
            </a:xfrm>
            <a:custGeom>
              <a:rect b="b" l="l" r="r" t="t"/>
              <a:pathLst>
                <a:path extrusionOk="0" h="424243" w="678941">
                  <a:moveTo>
                    <a:pt x="0" y="284607"/>
                  </a:moveTo>
                  <a:cubicBezTo>
                    <a:pt x="0" y="342710"/>
                    <a:pt x="35528" y="392430"/>
                    <a:pt x="85916" y="413576"/>
                  </a:cubicBezTo>
                  <a:cubicBezTo>
                    <a:pt x="97250" y="420433"/>
                    <a:pt x="110490" y="424244"/>
                    <a:pt x="124682" y="424244"/>
                  </a:cubicBezTo>
                  <a:lnTo>
                    <a:pt x="543116" y="424244"/>
                  </a:lnTo>
                  <a:cubicBezTo>
                    <a:pt x="546545" y="424244"/>
                    <a:pt x="549974" y="423958"/>
                    <a:pt x="553403" y="423577"/>
                  </a:cubicBezTo>
                  <a:cubicBezTo>
                    <a:pt x="623888" y="416528"/>
                    <a:pt x="678942" y="356997"/>
                    <a:pt x="678942" y="284607"/>
                  </a:cubicBezTo>
                  <a:cubicBezTo>
                    <a:pt x="678942" y="212217"/>
                    <a:pt x="626745" y="155924"/>
                    <a:pt x="559022" y="146399"/>
                  </a:cubicBezTo>
                  <a:cubicBezTo>
                    <a:pt x="548830" y="91250"/>
                    <a:pt x="500634" y="49530"/>
                    <a:pt x="442532" y="49530"/>
                  </a:cubicBezTo>
                  <a:cubicBezTo>
                    <a:pt x="423196" y="49530"/>
                    <a:pt x="404908" y="54197"/>
                    <a:pt x="388811" y="62389"/>
                  </a:cubicBezTo>
                  <a:cubicBezTo>
                    <a:pt x="358045" y="24384"/>
                    <a:pt x="310991" y="0"/>
                    <a:pt x="258223" y="0"/>
                  </a:cubicBezTo>
                  <a:cubicBezTo>
                    <a:pt x="178975" y="0"/>
                    <a:pt x="112586" y="54864"/>
                    <a:pt x="94964" y="128778"/>
                  </a:cubicBezTo>
                  <a:cubicBezTo>
                    <a:pt x="70866" y="131731"/>
                    <a:pt x="52197" y="151829"/>
                    <a:pt x="51530" y="176498"/>
                  </a:cubicBezTo>
                  <a:cubicBezTo>
                    <a:pt x="20193" y="202121"/>
                    <a:pt x="95" y="241078"/>
                    <a:pt x="95" y="2847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7780019" y="3196497"/>
              <a:ext cx="235839" cy="79245"/>
            </a:xfrm>
            <a:custGeom>
              <a:rect b="b" l="l" r="r" t="t"/>
              <a:pathLst>
                <a:path extrusionOk="0" h="79245" w="235839">
                  <a:moveTo>
                    <a:pt x="0" y="79245"/>
                  </a:moveTo>
                  <a:cubicBezTo>
                    <a:pt x="0" y="79245"/>
                    <a:pt x="82963" y="-62677"/>
                    <a:pt x="235839" y="33335"/>
                  </a:cubicBezTo>
                  <a:cubicBezTo>
                    <a:pt x="235839" y="33335"/>
                    <a:pt x="100394" y="-12576"/>
                    <a:pt x="0" y="792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8057388" y="3232859"/>
              <a:ext cx="246792" cy="200140"/>
            </a:xfrm>
            <a:custGeom>
              <a:rect b="b" l="l" r="r" t="t"/>
              <a:pathLst>
                <a:path extrusionOk="0" h="200140" w="246792">
                  <a:moveTo>
                    <a:pt x="0" y="7926"/>
                  </a:moveTo>
                  <a:cubicBezTo>
                    <a:pt x="0" y="7926"/>
                    <a:pt x="93916" y="-33603"/>
                    <a:pt x="131064" y="73458"/>
                  </a:cubicBezTo>
                  <a:cubicBezTo>
                    <a:pt x="131064" y="73458"/>
                    <a:pt x="242411" y="93080"/>
                    <a:pt x="246793" y="200141"/>
                  </a:cubicBezTo>
                  <a:cubicBezTo>
                    <a:pt x="246793" y="200141"/>
                    <a:pt x="238030" y="104033"/>
                    <a:pt x="117919" y="99652"/>
                  </a:cubicBezTo>
                  <a:cubicBezTo>
                    <a:pt x="117919" y="99652"/>
                    <a:pt x="111347" y="14498"/>
                    <a:pt x="0" y="79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15"/>
          <p:cNvGrpSpPr/>
          <p:nvPr/>
        </p:nvGrpSpPr>
        <p:grpSpPr>
          <a:xfrm rot="10800000">
            <a:off x="424591" y="96305"/>
            <a:ext cx="8530298" cy="4894807"/>
            <a:chOff x="2297164" y="1187450"/>
            <a:chExt cx="6277818" cy="3602302"/>
          </a:xfrm>
        </p:grpSpPr>
        <p:sp>
          <p:nvSpPr>
            <p:cNvPr id="179" name="Google Shape;179;p15"/>
            <p:cNvSpPr/>
            <p:nvPr/>
          </p:nvSpPr>
          <p:spPr>
            <a:xfrm>
              <a:off x="8467540" y="2571063"/>
              <a:ext cx="107441" cy="109918"/>
            </a:xfrm>
            <a:custGeom>
              <a:rect b="b" l="l" r="r" t="t"/>
              <a:pathLst>
                <a:path extrusionOk="0" h="109918" w="107441">
                  <a:moveTo>
                    <a:pt x="52578" y="0"/>
                  </a:moveTo>
                  <a:cubicBezTo>
                    <a:pt x="52578" y="0"/>
                    <a:pt x="49435" y="46387"/>
                    <a:pt x="0" y="58293"/>
                  </a:cubicBezTo>
                  <a:cubicBezTo>
                    <a:pt x="0" y="58293"/>
                    <a:pt x="43815" y="64484"/>
                    <a:pt x="52578" y="109919"/>
                  </a:cubicBezTo>
                  <a:cubicBezTo>
                    <a:pt x="61722" y="64580"/>
                    <a:pt x="107442" y="58293"/>
                    <a:pt x="107442" y="58293"/>
                  </a:cubicBezTo>
                  <a:cubicBezTo>
                    <a:pt x="55817" y="46387"/>
                    <a:pt x="52578" y="0"/>
                    <a:pt x="52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297164" y="3158130"/>
              <a:ext cx="169830" cy="173640"/>
            </a:xfrm>
            <a:custGeom>
              <a:rect b="b" l="l" r="r" t="t"/>
              <a:pathLst>
                <a:path extrusionOk="0" h="173640" w="169830">
                  <a:moveTo>
                    <a:pt x="83153" y="0"/>
                  </a:moveTo>
                  <a:cubicBezTo>
                    <a:pt x="83153" y="0"/>
                    <a:pt x="78296" y="73343"/>
                    <a:pt x="0" y="92107"/>
                  </a:cubicBezTo>
                  <a:cubicBezTo>
                    <a:pt x="0" y="92107"/>
                    <a:pt x="69247" y="101918"/>
                    <a:pt x="83153" y="173641"/>
                  </a:cubicBezTo>
                  <a:cubicBezTo>
                    <a:pt x="97631" y="101918"/>
                    <a:pt x="169831" y="92107"/>
                    <a:pt x="169831" y="92107"/>
                  </a:cubicBezTo>
                  <a:cubicBezTo>
                    <a:pt x="88297" y="73343"/>
                    <a:pt x="83153" y="0"/>
                    <a:pt x="83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6429497" y="1187450"/>
              <a:ext cx="178593" cy="182594"/>
            </a:xfrm>
            <a:custGeom>
              <a:rect b="b" l="l" r="r" t="t"/>
              <a:pathLst>
                <a:path extrusionOk="0" h="182594" w="178593">
                  <a:moveTo>
                    <a:pt x="87439" y="0"/>
                  </a:moveTo>
                  <a:cubicBezTo>
                    <a:pt x="87439" y="0"/>
                    <a:pt x="82296" y="77153"/>
                    <a:pt x="0" y="96869"/>
                  </a:cubicBezTo>
                  <a:cubicBezTo>
                    <a:pt x="0" y="96869"/>
                    <a:pt x="72866" y="107156"/>
                    <a:pt x="87439" y="182594"/>
                  </a:cubicBezTo>
                  <a:cubicBezTo>
                    <a:pt x="102584" y="107156"/>
                    <a:pt x="178594" y="96869"/>
                    <a:pt x="178594" y="96869"/>
                  </a:cubicBezTo>
                  <a:cubicBezTo>
                    <a:pt x="92869" y="77153"/>
                    <a:pt x="87439" y="0"/>
                    <a:pt x="87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483914" y="4688883"/>
              <a:ext cx="98679" cy="100869"/>
            </a:xfrm>
            <a:custGeom>
              <a:rect b="b" l="l" r="r" t="t"/>
              <a:pathLst>
                <a:path extrusionOk="0" h="100869" w="98679">
                  <a:moveTo>
                    <a:pt x="48292" y="0"/>
                  </a:moveTo>
                  <a:cubicBezTo>
                    <a:pt x="48292" y="0"/>
                    <a:pt x="45434" y="42672"/>
                    <a:pt x="0" y="53530"/>
                  </a:cubicBezTo>
                  <a:cubicBezTo>
                    <a:pt x="0" y="53530"/>
                    <a:pt x="40291" y="59246"/>
                    <a:pt x="48292" y="100870"/>
                  </a:cubicBezTo>
                  <a:cubicBezTo>
                    <a:pt x="56674" y="59150"/>
                    <a:pt x="98679" y="53530"/>
                    <a:pt x="98679" y="53530"/>
                  </a:cubicBezTo>
                  <a:cubicBezTo>
                    <a:pt x="51244" y="42672"/>
                    <a:pt x="48292" y="0"/>
                    <a:pt x="48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idx="1" type="subTitle"/>
          </p:nvPr>
        </p:nvSpPr>
        <p:spPr>
          <a:xfrm>
            <a:off x="1583724" y="1804324"/>
            <a:ext cx="29679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6"/>
          <p:cNvSpPr txBox="1"/>
          <p:nvPr>
            <p:ph idx="2" type="subTitle"/>
          </p:nvPr>
        </p:nvSpPr>
        <p:spPr>
          <a:xfrm>
            <a:off x="5462969" y="1804325"/>
            <a:ext cx="29679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6"/>
          <p:cNvSpPr txBox="1"/>
          <p:nvPr>
            <p:ph idx="3" type="subTitle"/>
          </p:nvPr>
        </p:nvSpPr>
        <p:spPr>
          <a:xfrm>
            <a:off x="1583724" y="3626775"/>
            <a:ext cx="29679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6"/>
          <p:cNvSpPr txBox="1"/>
          <p:nvPr>
            <p:ph idx="4" type="subTitle"/>
          </p:nvPr>
        </p:nvSpPr>
        <p:spPr>
          <a:xfrm>
            <a:off x="5462969" y="3626775"/>
            <a:ext cx="29679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16"/>
          <p:cNvSpPr txBox="1"/>
          <p:nvPr>
            <p:ph hasCustomPrompt="1" idx="5" type="title"/>
          </p:nvPr>
        </p:nvSpPr>
        <p:spPr>
          <a:xfrm>
            <a:off x="726775" y="1394350"/>
            <a:ext cx="7782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6"/>
          <p:cNvSpPr txBox="1"/>
          <p:nvPr>
            <p:ph hasCustomPrompt="1" idx="6" type="title"/>
          </p:nvPr>
        </p:nvSpPr>
        <p:spPr>
          <a:xfrm>
            <a:off x="726775" y="3215650"/>
            <a:ext cx="7761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" name="Google Shape;191;p16"/>
          <p:cNvSpPr txBox="1"/>
          <p:nvPr>
            <p:ph hasCustomPrompt="1" idx="7" type="title"/>
          </p:nvPr>
        </p:nvSpPr>
        <p:spPr>
          <a:xfrm>
            <a:off x="4606008" y="1394987"/>
            <a:ext cx="776100" cy="446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6"/>
          <p:cNvSpPr txBox="1"/>
          <p:nvPr>
            <p:ph hasCustomPrompt="1" idx="8" type="title"/>
          </p:nvPr>
        </p:nvSpPr>
        <p:spPr>
          <a:xfrm>
            <a:off x="4606008" y="3215652"/>
            <a:ext cx="7761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6"/>
          <p:cNvSpPr txBox="1"/>
          <p:nvPr>
            <p:ph idx="9" type="subTitle"/>
          </p:nvPr>
        </p:nvSpPr>
        <p:spPr>
          <a:xfrm>
            <a:off x="1583724" y="1471174"/>
            <a:ext cx="2967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16"/>
          <p:cNvSpPr txBox="1"/>
          <p:nvPr>
            <p:ph idx="13" type="subTitle"/>
          </p:nvPr>
        </p:nvSpPr>
        <p:spPr>
          <a:xfrm>
            <a:off x="1583724" y="3293755"/>
            <a:ext cx="2967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14" type="subTitle"/>
          </p:nvPr>
        </p:nvSpPr>
        <p:spPr>
          <a:xfrm>
            <a:off x="5462967" y="1471174"/>
            <a:ext cx="2967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15" type="subTitle"/>
          </p:nvPr>
        </p:nvSpPr>
        <p:spPr>
          <a:xfrm>
            <a:off x="5462967" y="3293753"/>
            <a:ext cx="2967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97" name="Google Shape;197;p16"/>
          <p:cNvGrpSpPr/>
          <p:nvPr/>
        </p:nvGrpSpPr>
        <p:grpSpPr>
          <a:xfrm flipH="1">
            <a:off x="-281532" y="700030"/>
            <a:ext cx="875684" cy="405784"/>
            <a:chOff x="4395501" y="1385030"/>
            <a:chExt cx="862488" cy="399669"/>
          </a:xfrm>
        </p:grpSpPr>
        <p:sp>
          <p:nvSpPr>
            <p:cNvPr id="198" name="Google Shape;198;p16"/>
            <p:cNvSpPr/>
            <p:nvPr/>
          </p:nvSpPr>
          <p:spPr>
            <a:xfrm>
              <a:off x="4395501" y="1385030"/>
              <a:ext cx="862488" cy="399669"/>
            </a:xfrm>
            <a:custGeom>
              <a:rect b="b" l="l" r="r" t="t"/>
              <a:pathLst>
                <a:path extrusionOk="0" h="399669" w="862488">
                  <a:moveTo>
                    <a:pt x="779526" y="399574"/>
                  </a:moveTo>
                  <a:cubicBezTo>
                    <a:pt x="825341" y="399574"/>
                    <a:pt x="862489" y="362426"/>
                    <a:pt x="862489" y="316611"/>
                  </a:cubicBezTo>
                  <a:cubicBezTo>
                    <a:pt x="862489" y="270796"/>
                    <a:pt x="825341" y="233648"/>
                    <a:pt x="779526" y="233648"/>
                  </a:cubicBezTo>
                  <a:cubicBezTo>
                    <a:pt x="766001" y="233648"/>
                    <a:pt x="753332" y="236982"/>
                    <a:pt x="742093" y="242697"/>
                  </a:cubicBezTo>
                  <a:cubicBezTo>
                    <a:pt x="742188" y="240411"/>
                    <a:pt x="742474" y="238220"/>
                    <a:pt x="742474" y="235839"/>
                  </a:cubicBezTo>
                  <a:cubicBezTo>
                    <a:pt x="742474" y="168307"/>
                    <a:pt x="687705" y="113538"/>
                    <a:pt x="620173" y="113538"/>
                  </a:cubicBezTo>
                  <a:cubicBezTo>
                    <a:pt x="602075" y="113538"/>
                    <a:pt x="585026" y="117539"/>
                    <a:pt x="569595" y="124587"/>
                  </a:cubicBezTo>
                  <a:cubicBezTo>
                    <a:pt x="548830" y="52673"/>
                    <a:pt x="482536" y="0"/>
                    <a:pt x="403955" y="0"/>
                  </a:cubicBezTo>
                  <a:cubicBezTo>
                    <a:pt x="337090" y="0"/>
                    <a:pt x="279178" y="38100"/>
                    <a:pt x="250603" y="93726"/>
                  </a:cubicBezTo>
                  <a:cubicBezTo>
                    <a:pt x="238411" y="89630"/>
                    <a:pt x="225361" y="87344"/>
                    <a:pt x="211836" y="87344"/>
                  </a:cubicBezTo>
                  <a:cubicBezTo>
                    <a:pt x="144304" y="87344"/>
                    <a:pt x="89535" y="142113"/>
                    <a:pt x="89535" y="209645"/>
                  </a:cubicBezTo>
                  <a:cubicBezTo>
                    <a:pt x="89535" y="218027"/>
                    <a:pt x="90392" y="226219"/>
                    <a:pt x="92011" y="234220"/>
                  </a:cubicBezTo>
                  <a:cubicBezTo>
                    <a:pt x="89059" y="233934"/>
                    <a:pt x="86011" y="233744"/>
                    <a:pt x="82963" y="233744"/>
                  </a:cubicBezTo>
                  <a:cubicBezTo>
                    <a:pt x="37148" y="233744"/>
                    <a:pt x="0" y="270891"/>
                    <a:pt x="0" y="316706"/>
                  </a:cubicBezTo>
                  <a:cubicBezTo>
                    <a:pt x="0" y="362522"/>
                    <a:pt x="37148" y="399669"/>
                    <a:pt x="82963" y="399669"/>
                  </a:cubicBezTo>
                  <a:lnTo>
                    <a:pt x="779717" y="3996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4428648" y="1431021"/>
              <a:ext cx="504539" cy="284621"/>
            </a:xfrm>
            <a:custGeom>
              <a:rect b="b" l="l" r="r" t="t"/>
              <a:pathLst>
                <a:path extrusionOk="0" h="284621" w="504539">
                  <a:moveTo>
                    <a:pt x="95" y="284621"/>
                  </a:moveTo>
                  <a:cubicBezTo>
                    <a:pt x="95" y="284621"/>
                    <a:pt x="6668" y="232234"/>
                    <a:pt x="89630" y="214708"/>
                  </a:cubicBezTo>
                  <a:cubicBezTo>
                    <a:pt x="89630" y="214708"/>
                    <a:pt x="94012" y="83644"/>
                    <a:pt x="233744" y="103361"/>
                  </a:cubicBezTo>
                  <a:cubicBezTo>
                    <a:pt x="233744" y="103361"/>
                    <a:pt x="332042" y="-36371"/>
                    <a:pt x="504539" y="70595"/>
                  </a:cubicBezTo>
                  <a:cubicBezTo>
                    <a:pt x="504539" y="70595"/>
                    <a:pt x="439007" y="-8082"/>
                    <a:pt x="342900" y="681"/>
                  </a:cubicBezTo>
                  <a:cubicBezTo>
                    <a:pt x="246793" y="9444"/>
                    <a:pt x="224981" y="74976"/>
                    <a:pt x="224981" y="74976"/>
                  </a:cubicBezTo>
                  <a:cubicBezTo>
                    <a:pt x="224981" y="74976"/>
                    <a:pt x="155067" y="59736"/>
                    <a:pt x="107061" y="101170"/>
                  </a:cubicBezTo>
                  <a:cubicBezTo>
                    <a:pt x="59055" y="142699"/>
                    <a:pt x="74295" y="201659"/>
                    <a:pt x="74295" y="201659"/>
                  </a:cubicBezTo>
                  <a:cubicBezTo>
                    <a:pt x="74295" y="201659"/>
                    <a:pt x="10954" y="206040"/>
                    <a:pt x="0" y="284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16"/>
          <p:cNvGrpSpPr/>
          <p:nvPr/>
        </p:nvGrpSpPr>
        <p:grpSpPr>
          <a:xfrm flipH="1">
            <a:off x="8506979" y="4108399"/>
            <a:ext cx="793139" cy="495601"/>
            <a:chOff x="7652956" y="3145345"/>
            <a:chExt cx="678941" cy="424243"/>
          </a:xfrm>
        </p:grpSpPr>
        <p:sp>
          <p:nvSpPr>
            <p:cNvPr id="201" name="Google Shape;201;p16"/>
            <p:cNvSpPr/>
            <p:nvPr/>
          </p:nvSpPr>
          <p:spPr>
            <a:xfrm>
              <a:off x="7652956" y="3145345"/>
              <a:ext cx="678941" cy="424243"/>
            </a:xfrm>
            <a:custGeom>
              <a:rect b="b" l="l" r="r" t="t"/>
              <a:pathLst>
                <a:path extrusionOk="0" h="424243" w="678941">
                  <a:moveTo>
                    <a:pt x="0" y="284607"/>
                  </a:moveTo>
                  <a:cubicBezTo>
                    <a:pt x="0" y="342710"/>
                    <a:pt x="35528" y="392430"/>
                    <a:pt x="85916" y="413576"/>
                  </a:cubicBezTo>
                  <a:cubicBezTo>
                    <a:pt x="97250" y="420433"/>
                    <a:pt x="110490" y="424244"/>
                    <a:pt x="124682" y="424244"/>
                  </a:cubicBezTo>
                  <a:lnTo>
                    <a:pt x="543116" y="424244"/>
                  </a:lnTo>
                  <a:cubicBezTo>
                    <a:pt x="546545" y="424244"/>
                    <a:pt x="549974" y="423958"/>
                    <a:pt x="553403" y="423577"/>
                  </a:cubicBezTo>
                  <a:cubicBezTo>
                    <a:pt x="623888" y="416528"/>
                    <a:pt x="678942" y="356997"/>
                    <a:pt x="678942" y="284607"/>
                  </a:cubicBezTo>
                  <a:cubicBezTo>
                    <a:pt x="678942" y="212217"/>
                    <a:pt x="626745" y="155924"/>
                    <a:pt x="559022" y="146399"/>
                  </a:cubicBezTo>
                  <a:cubicBezTo>
                    <a:pt x="548830" y="91250"/>
                    <a:pt x="500634" y="49530"/>
                    <a:pt x="442532" y="49530"/>
                  </a:cubicBezTo>
                  <a:cubicBezTo>
                    <a:pt x="423196" y="49530"/>
                    <a:pt x="404908" y="54197"/>
                    <a:pt x="388811" y="62389"/>
                  </a:cubicBezTo>
                  <a:cubicBezTo>
                    <a:pt x="358045" y="24384"/>
                    <a:pt x="310991" y="0"/>
                    <a:pt x="258223" y="0"/>
                  </a:cubicBezTo>
                  <a:cubicBezTo>
                    <a:pt x="178975" y="0"/>
                    <a:pt x="112586" y="54864"/>
                    <a:pt x="94964" y="128778"/>
                  </a:cubicBezTo>
                  <a:cubicBezTo>
                    <a:pt x="70866" y="131731"/>
                    <a:pt x="52197" y="151829"/>
                    <a:pt x="51530" y="176498"/>
                  </a:cubicBezTo>
                  <a:cubicBezTo>
                    <a:pt x="20193" y="202121"/>
                    <a:pt x="95" y="241078"/>
                    <a:pt x="95" y="2847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7780019" y="3196497"/>
              <a:ext cx="235839" cy="79245"/>
            </a:xfrm>
            <a:custGeom>
              <a:rect b="b" l="l" r="r" t="t"/>
              <a:pathLst>
                <a:path extrusionOk="0" h="79245" w="235839">
                  <a:moveTo>
                    <a:pt x="0" y="79245"/>
                  </a:moveTo>
                  <a:cubicBezTo>
                    <a:pt x="0" y="79245"/>
                    <a:pt x="82963" y="-62677"/>
                    <a:pt x="235839" y="33335"/>
                  </a:cubicBezTo>
                  <a:cubicBezTo>
                    <a:pt x="235839" y="33335"/>
                    <a:pt x="100394" y="-12576"/>
                    <a:pt x="0" y="792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057388" y="3232859"/>
              <a:ext cx="246792" cy="200140"/>
            </a:xfrm>
            <a:custGeom>
              <a:rect b="b" l="l" r="r" t="t"/>
              <a:pathLst>
                <a:path extrusionOk="0" h="200140" w="246792">
                  <a:moveTo>
                    <a:pt x="0" y="7926"/>
                  </a:moveTo>
                  <a:cubicBezTo>
                    <a:pt x="0" y="7926"/>
                    <a:pt x="93916" y="-33603"/>
                    <a:pt x="131064" y="73458"/>
                  </a:cubicBezTo>
                  <a:cubicBezTo>
                    <a:pt x="131064" y="73458"/>
                    <a:pt x="242411" y="93080"/>
                    <a:pt x="246793" y="200141"/>
                  </a:cubicBezTo>
                  <a:cubicBezTo>
                    <a:pt x="246793" y="200141"/>
                    <a:pt x="238030" y="104033"/>
                    <a:pt x="117919" y="99652"/>
                  </a:cubicBezTo>
                  <a:cubicBezTo>
                    <a:pt x="117919" y="99652"/>
                    <a:pt x="111347" y="14498"/>
                    <a:pt x="0" y="79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6"/>
          <p:cNvGrpSpPr/>
          <p:nvPr/>
        </p:nvGrpSpPr>
        <p:grpSpPr>
          <a:xfrm rot="10800000">
            <a:off x="424591" y="96305"/>
            <a:ext cx="8530298" cy="4894807"/>
            <a:chOff x="2297164" y="1187450"/>
            <a:chExt cx="6277818" cy="3602302"/>
          </a:xfrm>
        </p:grpSpPr>
        <p:sp>
          <p:nvSpPr>
            <p:cNvPr id="205" name="Google Shape;205;p16"/>
            <p:cNvSpPr/>
            <p:nvPr/>
          </p:nvSpPr>
          <p:spPr>
            <a:xfrm>
              <a:off x="8467540" y="2571063"/>
              <a:ext cx="107441" cy="109918"/>
            </a:xfrm>
            <a:custGeom>
              <a:rect b="b" l="l" r="r" t="t"/>
              <a:pathLst>
                <a:path extrusionOk="0" h="109918" w="107441">
                  <a:moveTo>
                    <a:pt x="52578" y="0"/>
                  </a:moveTo>
                  <a:cubicBezTo>
                    <a:pt x="52578" y="0"/>
                    <a:pt x="49435" y="46387"/>
                    <a:pt x="0" y="58293"/>
                  </a:cubicBezTo>
                  <a:cubicBezTo>
                    <a:pt x="0" y="58293"/>
                    <a:pt x="43815" y="64484"/>
                    <a:pt x="52578" y="109919"/>
                  </a:cubicBezTo>
                  <a:cubicBezTo>
                    <a:pt x="61722" y="64580"/>
                    <a:pt x="107442" y="58293"/>
                    <a:pt x="107442" y="58293"/>
                  </a:cubicBezTo>
                  <a:cubicBezTo>
                    <a:pt x="55817" y="46387"/>
                    <a:pt x="52578" y="0"/>
                    <a:pt x="52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2297164" y="3158130"/>
              <a:ext cx="169830" cy="173640"/>
            </a:xfrm>
            <a:custGeom>
              <a:rect b="b" l="l" r="r" t="t"/>
              <a:pathLst>
                <a:path extrusionOk="0" h="173640" w="169830">
                  <a:moveTo>
                    <a:pt x="83153" y="0"/>
                  </a:moveTo>
                  <a:cubicBezTo>
                    <a:pt x="83153" y="0"/>
                    <a:pt x="78296" y="73343"/>
                    <a:pt x="0" y="92107"/>
                  </a:cubicBezTo>
                  <a:cubicBezTo>
                    <a:pt x="0" y="92107"/>
                    <a:pt x="69247" y="101918"/>
                    <a:pt x="83153" y="173641"/>
                  </a:cubicBezTo>
                  <a:cubicBezTo>
                    <a:pt x="97631" y="101918"/>
                    <a:pt x="169831" y="92107"/>
                    <a:pt x="169831" y="92107"/>
                  </a:cubicBezTo>
                  <a:cubicBezTo>
                    <a:pt x="88297" y="73343"/>
                    <a:pt x="83153" y="0"/>
                    <a:pt x="83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6429497" y="1187450"/>
              <a:ext cx="178593" cy="182594"/>
            </a:xfrm>
            <a:custGeom>
              <a:rect b="b" l="l" r="r" t="t"/>
              <a:pathLst>
                <a:path extrusionOk="0" h="182594" w="178593">
                  <a:moveTo>
                    <a:pt x="87439" y="0"/>
                  </a:moveTo>
                  <a:cubicBezTo>
                    <a:pt x="87439" y="0"/>
                    <a:pt x="82296" y="77153"/>
                    <a:pt x="0" y="96869"/>
                  </a:cubicBezTo>
                  <a:cubicBezTo>
                    <a:pt x="0" y="96869"/>
                    <a:pt x="72866" y="107156"/>
                    <a:pt x="87439" y="182594"/>
                  </a:cubicBezTo>
                  <a:cubicBezTo>
                    <a:pt x="102584" y="107156"/>
                    <a:pt x="178594" y="96869"/>
                    <a:pt x="178594" y="96869"/>
                  </a:cubicBezTo>
                  <a:cubicBezTo>
                    <a:pt x="92869" y="77153"/>
                    <a:pt x="87439" y="0"/>
                    <a:pt x="87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483914" y="4688883"/>
              <a:ext cx="98679" cy="100869"/>
            </a:xfrm>
            <a:custGeom>
              <a:rect b="b" l="l" r="r" t="t"/>
              <a:pathLst>
                <a:path extrusionOk="0" h="100869" w="98679">
                  <a:moveTo>
                    <a:pt x="48292" y="0"/>
                  </a:moveTo>
                  <a:cubicBezTo>
                    <a:pt x="48292" y="0"/>
                    <a:pt x="45434" y="42672"/>
                    <a:pt x="0" y="53530"/>
                  </a:cubicBezTo>
                  <a:cubicBezTo>
                    <a:pt x="0" y="53530"/>
                    <a:pt x="40291" y="59246"/>
                    <a:pt x="48292" y="100870"/>
                  </a:cubicBezTo>
                  <a:cubicBezTo>
                    <a:pt x="56674" y="59150"/>
                    <a:pt x="98679" y="53530"/>
                    <a:pt x="98679" y="53530"/>
                  </a:cubicBezTo>
                  <a:cubicBezTo>
                    <a:pt x="51244" y="42672"/>
                    <a:pt x="48292" y="0"/>
                    <a:pt x="48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1" name="Google Shape;211;p17"/>
          <p:cNvGrpSpPr/>
          <p:nvPr/>
        </p:nvGrpSpPr>
        <p:grpSpPr>
          <a:xfrm flipH="1">
            <a:off x="-281532" y="700030"/>
            <a:ext cx="875684" cy="405784"/>
            <a:chOff x="4395501" y="1385030"/>
            <a:chExt cx="862488" cy="399669"/>
          </a:xfrm>
        </p:grpSpPr>
        <p:sp>
          <p:nvSpPr>
            <p:cNvPr id="212" name="Google Shape;212;p17"/>
            <p:cNvSpPr/>
            <p:nvPr/>
          </p:nvSpPr>
          <p:spPr>
            <a:xfrm>
              <a:off x="4395501" y="1385030"/>
              <a:ext cx="862488" cy="399669"/>
            </a:xfrm>
            <a:custGeom>
              <a:rect b="b" l="l" r="r" t="t"/>
              <a:pathLst>
                <a:path extrusionOk="0" h="399669" w="862488">
                  <a:moveTo>
                    <a:pt x="779526" y="399574"/>
                  </a:moveTo>
                  <a:cubicBezTo>
                    <a:pt x="825341" y="399574"/>
                    <a:pt x="862489" y="362426"/>
                    <a:pt x="862489" y="316611"/>
                  </a:cubicBezTo>
                  <a:cubicBezTo>
                    <a:pt x="862489" y="270796"/>
                    <a:pt x="825341" y="233648"/>
                    <a:pt x="779526" y="233648"/>
                  </a:cubicBezTo>
                  <a:cubicBezTo>
                    <a:pt x="766001" y="233648"/>
                    <a:pt x="753332" y="236982"/>
                    <a:pt x="742093" y="242697"/>
                  </a:cubicBezTo>
                  <a:cubicBezTo>
                    <a:pt x="742188" y="240411"/>
                    <a:pt x="742474" y="238220"/>
                    <a:pt x="742474" y="235839"/>
                  </a:cubicBezTo>
                  <a:cubicBezTo>
                    <a:pt x="742474" y="168307"/>
                    <a:pt x="687705" y="113538"/>
                    <a:pt x="620173" y="113538"/>
                  </a:cubicBezTo>
                  <a:cubicBezTo>
                    <a:pt x="602075" y="113538"/>
                    <a:pt x="585026" y="117539"/>
                    <a:pt x="569595" y="124587"/>
                  </a:cubicBezTo>
                  <a:cubicBezTo>
                    <a:pt x="548830" y="52673"/>
                    <a:pt x="482536" y="0"/>
                    <a:pt x="403955" y="0"/>
                  </a:cubicBezTo>
                  <a:cubicBezTo>
                    <a:pt x="337090" y="0"/>
                    <a:pt x="279178" y="38100"/>
                    <a:pt x="250603" y="93726"/>
                  </a:cubicBezTo>
                  <a:cubicBezTo>
                    <a:pt x="238411" y="89630"/>
                    <a:pt x="225361" y="87344"/>
                    <a:pt x="211836" y="87344"/>
                  </a:cubicBezTo>
                  <a:cubicBezTo>
                    <a:pt x="144304" y="87344"/>
                    <a:pt x="89535" y="142113"/>
                    <a:pt x="89535" y="209645"/>
                  </a:cubicBezTo>
                  <a:cubicBezTo>
                    <a:pt x="89535" y="218027"/>
                    <a:pt x="90392" y="226219"/>
                    <a:pt x="92011" y="234220"/>
                  </a:cubicBezTo>
                  <a:cubicBezTo>
                    <a:pt x="89059" y="233934"/>
                    <a:pt x="86011" y="233744"/>
                    <a:pt x="82963" y="233744"/>
                  </a:cubicBezTo>
                  <a:cubicBezTo>
                    <a:pt x="37148" y="233744"/>
                    <a:pt x="0" y="270891"/>
                    <a:pt x="0" y="316706"/>
                  </a:cubicBezTo>
                  <a:cubicBezTo>
                    <a:pt x="0" y="362522"/>
                    <a:pt x="37148" y="399669"/>
                    <a:pt x="82963" y="399669"/>
                  </a:cubicBezTo>
                  <a:lnTo>
                    <a:pt x="779717" y="3996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4428648" y="1431021"/>
              <a:ext cx="504539" cy="284621"/>
            </a:xfrm>
            <a:custGeom>
              <a:rect b="b" l="l" r="r" t="t"/>
              <a:pathLst>
                <a:path extrusionOk="0" h="284621" w="504539">
                  <a:moveTo>
                    <a:pt x="95" y="284621"/>
                  </a:moveTo>
                  <a:cubicBezTo>
                    <a:pt x="95" y="284621"/>
                    <a:pt x="6668" y="232234"/>
                    <a:pt x="89630" y="214708"/>
                  </a:cubicBezTo>
                  <a:cubicBezTo>
                    <a:pt x="89630" y="214708"/>
                    <a:pt x="94012" y="83644"/>
                    <a:pt x="233744" y="103361"/>
                  </a:cubicBezTo>
                  <a:cubicBezTo>
                    <a:pt x="233744" y="103361"/>
                    <a:pt x="332042" y="-36371"/>
                    <a:pt x="504539" y="70595"/>
                  </a:cubicBezTo>
                  <a:cubicBezTo>
                    <a:pt x="504539" y="70595"/>
                    <a:pt x="439007" y="-8082"/>
                    <a:pt x="342900" y="681"/>
                  </a:cubicBezTo>
                  <a:cubicBezTo>
                    <a:pt x="246793" y="9444"/>
                    <a:pt x="224981" y="74976"/>
                    <a:pt x="224981" y="74976"/>
                  </a:cubicBezTo>
                  <a:cubicBezTo>
                    <a:pt x="224981" y="74976"/>
                    <a:pt x="155067" y="59736"/>
                    <a:pt x="107061" y="101170"/>
                  </a:cubicBezTo>
                  <a:cubicBezTo>
                    <a:pt x="59055" y="142699"/>
                    <a:pt x="74295" y="201659"/>
                    <a:pt x="74295" y="201659"/>
                  </a:cubicBezTo>
                  <a:cubicBezTo>
                    <a:pt x="74295" y="201659"/>
                    <a:pt x="10954" y="206040"/>
                    <a:pt x="0" y="284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7"/>
          <p:cNvGrpSpPr/>
          <p:nvPr/>
        </p:nvGrpSpPr>
        <p:grpSpPr>
          <a:xfrm flipH="1">
            <a:off x="8506979" y="4108399"/>
            <a:ext cx="793139" cy="495601"/>
            <a:chOff x="7652956" y="3145345"/>
            <a:chExt cx="678941" cy="424243"/>
          </a:xfrm>
        </p:grpSpPr>
        <p:sp>
          <p:nvSpPr>
            <p:cNvPr id="215" name="Google Shape;215;p17"/>
            <p:cNvSpPr/>
            <p:nvPr/>
          </p:nvSpPr>
          <p:spPr>
            <a:xfrm>
              <a:off x="7652956" y="3145345"/>
              <a:ext cx="678941" cy="424243"/>
            </a:xfrm>
            <a:custGeom>
              <a:rect b="b" l="l" r="r" t="t"/>
              <a:pathLst>
                <a:path extrusionOk="0" h="424243" w="678941">
                  <a:moveTo>
                    <a:pt x="0" y="284607"/>
                  </a:moveTo>
                  <a:cubicBezTo>
                    <a:pt x="0" y="342710"/>
                    <a:pt x="35528" y="392430"/>
                    <a:pt x="85916" y="413576"/>
                  </a:cubicBezTo>
                  <a:cubicBezTo>
                    <a:pt x="97250" y="420433"/>
                    <a:pt x="110490" y="424244"/>
                    <a:pt x="124682" y="424244"/>
                  </a:cubicBezTo>
                  <a:lnTo>
                    <a:pt x="543116" y="424244"/>
                  </a:lnTo>
                  <a:cubicBezTo>
                    <a:pt x="546545" y="424244"/>
                    <a:pt x="549974" y="423958"/>
                    <a:pt x="553403" y="423577"/>
                  </a:cubicBezTo>
                  <a:cubicBezTo>
                    <a:pt x="623888" y="416528"/>
                    <a:pt x="678942" y="356997"/>
                    <a:pt x="678942" y="284607"/>
                  </a:cubicBezTo>
                  <a:cubicBezTo>
                    <a:pt x="678942" y="212217"/>
                    <a:pt x="626745" y="155924"/>
                    <a:pt x="559022" y="146399"/>
                  </a:cubicBezTo>
                  <a:cubicBezTo>
                    <a:pt x="548830" y="91250"/>
                    <a:pt x="500634" y="49530"/>
                    <a:pt x="442532" y="49530"/>
                  </a:cubicBezTo>
                  <a:cubicBezTo>
                    <a:pt x="423196" y="49530"/>
                    <a:pt x="404908" y="54197"/>
                    <a:pt x="388811" y="62389"/>
                  </a:cubicBezTo>
                  <a:cubicBezTo>
                    <a:pt x="358045" y="24384"/>
                    <a:pt x="310991" y="0"/>
                    <a:pt x="258223" y="0"/>
                  </a:cubicBezTo>
                  <a:cubicBezTo>
                    <a:pt x="178975" y="0"/>
                    <a:pt x="112586" y="54864"/>
                    <a:pt x="94964" y="128778"/>
                  </a:cubicBezTo>
                  <a:cubicBezTo>
                    <a:pt x="70866" y="131731"/>
                    <a:pt x="52197" y="151829"/>
                    <a:pt x="51530" y="176498"/>
                  </a:cubicBezTo>
                  <a:cubicBezTo>
                    <a:pt x="20193" y="202121"/>
                    <a:pt x="95" y="241078"/>
                    <a:pt x="95" y="2847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7780019" y="3196497"/>
              <a:ext cx="235839" cy="79245"/>
            </a:xfrm>
            <a:custGeom>
              <a:rect b="b" l="l" r="r" t="t"/>
              <a:pathLst>
                <a:path extrusionOk="0" h="79245" w="235839">
                  <a:moveTo>
                    <a:pt x="0" y="79245"/>
                  </a:moveTo>
                  <a:cubicBezTo>
                    <a:pt x="0" y="79245"/>
                    <a:pt x="82963" y="-62677"/>
                    <a:pt x="235839" y="33335"/>
                  </a:cubicBezTo>
                  <a:cubicBezTo>
                    <a:pt x="235839" y="33335"/>
                    <a:pt x="100394" y="-12576"/>
                    <a:pt x="0" y="792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8057388" y="3232859"/>
              <a:ext cx="246792" cy="200140"/>
            </a:xfrm>
            <a:custGeom>
              <a:rect b="b" l="l" r="r" t="t"/>
              <a:pathLst>
                <a:path extrusionOk="0" h="200140" w="246792">
                  <a:moveTo>
                    <a:pt x="0" y="7926"/>
                  </a:moveTo>
                  <a:cubicBezTo>
                    <a:pt x="0" y="7926"/>
                    <a:pt x="93916" y="-33603"/>
                    <a:pt x="131064" y="73458"/>
                  </a:cubicBezTo>
                  <a:cubicBezTo>
                    <a:pt x="131064" y="73458"/>
                    <a:pt x="242411" y="93080"/>
                    <a:pt x="246793" y="200141"/>
                  </a:cubicBezTo>
                  <a:cubicBezTo>
                    <a:pt x="246793" y="200141"/>
                    <a:pt x="238030" y="104033"/>
                    <a:pt x="117919" y="99652"/>
                  </a:cubicBezTo>
                  <a:cubicBezTo>
                    <a:pt x="117919" y="99652"/>
                    <a:pt x="111347" y="14498"/>
                    <a:pt x="0" y="79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7"/>
          <p:cNvGrpSpPr/>
          <p:nvPr/>
        </p:nvGrpSpPr>
        <p:grpSpPr>
          <a:xfrm rot="10800000">
            <a:off x="424591" y="96305"/>
            <a:ext cx="8530298" cy="4894807"/>
            <a:chOff x="2297164" y="1187450"/>
            <a:chExt cx="6277818" cy="3602302"/>
          </a:xfrm>
        </p:grpSpPr>
        <p:sp>
          <p:nvSpPr>
            <p:cNvPr id="219" name="Google Shape;219;p17"/>
            <p:cNvSpPr/>
            <p:nvPr/>
          </p:nvSpPr>
          <p:spPr>
            <a:xfrm>
              <a:off x="8467540" y="2571063"/>
              <a:ext cx="107441" cy="109918"/>
            </a:xfrm>
            <a:custGeom>
              <a:rect b="b" l="l" r="r" t="t"/>
              <a:pathLst>
                <a:path extrusionOk="0" h="109918" w="107441">
                  <a:moveTo>
                    <a:pt x="52578" y="0"/>
                  </a:moveTo>
                  <a:cubicBezTo>
                    <a:pt x="52578" y="0"/>
                    <a:pt x="49435" y="46387"/>
                    <a:pt x="0" y="58293"/>
                  </a:cubicBezTo>
                  <a:cubicBezTo>
                    <a:pt x="0" y="58293"/>
                    <a:pt x="43815" y="64484"/>
                    <a:pt x="52578" y="109919"/>
                  </a:cubicBezTo>
                  <a:cubicBezTo>
                    <a:pt x="61722" y="64580"/>
                    <a:pt x="107442" y="58293"/>
                    <a:pt x="107442" y="58293"/>
                  </a:cubicBezTo>
                  <a:cubicBezTo>
                    <a:pt x="55817" y="46387"/>
                    <a:pt x="52578" y="0"/>
                    <a:pt x="52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2297164" y="3158130"/>
              <a:ext cx="169830" cy="173640"/>
            </a:xfrm>
            <a:custGeom>
              <a:rect b="b" l="l" r="r" t="t"/>
              <a:pathLst>
                <a:path extrusionOk="0" h="173640" w="169830">
                  <a:moveTo>
                    <a:pt x="83153" y="0"/>
                  </a:moveTo>
                  <a:cubicBezTo>
                    <a:pt x="83153" y="0"/>
                    <a:pt x="78296" y="73343"/>
                    <a:pt x="0" y="92107"/>
                  </a:cubicBezTo>
                  <a:cubicBezTo>
                    <a:pt x="0" y="92107"/>
                    <a:pt x="69247" y="101918"/>
                    <a:pt x="83153" y="173641"/>
                  </a:cubicBezTo>
                  <a:cubicBezTo>
                    <a:pt x="97631" y="101918"/>
                    <a:pt x="169831" y="92107"/>
                    <a:pt x="169831" y="92107"/>
                  </a:cubicBezTo>
                  <a:cubicBezTo>
                    <a:pt x="88297" y="73343"/>
                    <a:pt x="83153" y="0"/>
                    <a:pt x="83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6429497" y="1187450"/>
              <a:ext cx="178593" cy="182594"/>
            </a:xfrm>
            <a:custGeom>
              <a:rect b="b" l="l" r="r" t="t"/>
              <a:pathLst>
                <a:path extrusionOk="0" h="182594" w="178593">
                  <a:moveTo>
                    <a:pt x="87439" y="0"/>
                  </a:moveTo>
                  <a:cubicBezTo>
                    <a:pt x="87439" y="0"/>
                    <a:pt x="82296" y="77153"/>
                    <a:pt x="0" y="96869"/>
                  </a:cubicBezTo>
                  <a:cubicBezTo>
                    <a:pt x="0" y="96869"/>
                    <a:pt x="72866" y="107156"/>
                    <a:pt x="87439" y="182594"/>
                  </a:cubicBezTo>
                  <a:cubicBezTo>
                    <a:pt x="102584" y="107156"/>
                    <a:pt x="178594" y="96869"/>
                    <a:pt x="178594" y="96869"/>
                  </a:cubicBezTo>
                  <a:cubicBezTo>
                    <a:pt x="92869" y="77153"/>
                    <a:pt x="87439" y="0"/>
                    <a:pt x="87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3483914" y="4688883"/>
              <a:ext cx="98679" cy="100869"/>
            </a:xfrm>
            <a:custGeom>
              <a:rect b="b" l="l" r="r" t="t"/>
              <a:pathLst>
                <a:path extrusionOk="0" h="100869" w="98679">
                  <a:moveTo>
                    <a:pt x="48292" y="0"/>
                  </a:moveTo>
                  <a:cubicBezTo>
                    <a:pt x="48292" y="0"/>
                    <a:pt x="45434" y="42672"/>
                    <a:pt x="0" y="53530"/>
                  </a:cubicBezTo>
                  <a:cubicBezTo>
                    <a:pt x="0" y="53530"/>
                    <a:pt x="40291" y="59246"/>
                    <a:pt x="48292" y="100870"/>
                  </a:cubicBezTo>
                  <a:cubicBezTo>
                    <a:pt x="56674" y="59150"/>
                    <a:pt x="98679" y="53530"/>
                    <a:pt x="98679" y="53530"/>
                  </a:cubicBezTo>
                  <a:cubicBezTo>
                    <a:pt x="51244" y="42672"/>
                    <a:pt x="48292" y="0"/>
                    <a:pt x="48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5" name="Google Shape;225;p18"/>
          <p:cNvGrpSpPr/>
          <p:nvPr/>
        </p:nvGrpSpPr>
        <p:grpSpPr>
          <a:xfrm>
            <a:off x="-400429" y="3973334"/>
            <a:ext cx="961254" cy="478270"/>
            <a:chOff x="4988412" y="3438048"/>
            <a:chExt cx="1224839" cy="609416"/>
          </a:xfrm>
        </p:grpSpPr>
        <p:sp>
          <p:nvSpPr>
            <p:cNvPr id="226" name="Google Shape;226;p18"/>
            <p:cNvSpPr/>
            <p:nvPr/>
          </p:nvSpPr>
          <p:spPr>
            <a:xfrm>
              <a:off x="4988412" y="3438048"/>
              <a:ext cx="1224839" cy="609416"/>
            </a:xfrm>
            <a:custGeom>
              <a:rect b="b" l="l" r="r" t="t"/>
              <a:pathLst>
                <a:path extrusionOk="0" h="609416" w="1224839">
                  <a:moveTo>
                    <a:pt x="29262" y="403479"/>
                  </a:moveTo>
                  <a:cubicBezTo>
                    <a:pt x="73172" y="333756"/>
                    <a:pt x="169756" y="351949"/>
                    <a:pt x="209951" y="359569"/>
                  </a:cubicBezTo>
                  <a:cubicBezTo>
                    <a:pt x="230620" y="274415"/>
                    <a:pt x="266720" y="269272"/>
                    <a:pt x="324346" y="253175"/>
                  </a:cubicBezTo>
                  <a:cubicBezTo>
                    <a:pt x="325299" y="217742"/>
                    <a:pt x="352159" y="188881"/>
                    <a:pt x="386640" y="184785"/>
                  </a:cubicBezTo>
                  <a:cubicBezTo>
                    <a:pt x="411976" y="78772"/>
                    <a:pt x="507226" y="0"/>
                    <a:pt x="620955" y="0"/>
                  </a:cubicBezTo>
                  <a:cubicBezTo>
                    <a:pt x="696679" y="0"/>
                    <a:pt x="764211" y="34957"/>
                    <a:pt x="808407" y="89535"/>
                  </a:cubicBezTo>
                  <a:cubicBezTo>
                    <a:pt x="831553" y="77724"/>
                    <a:pt x="857746" y="71057"/>
                    <a:pt x="885559" y="71057"/>
                  </a:cubicBezTo>
                  <a:cubicBezTo>
                    <a:pt x="968808" y="71057"/>
                    <a:pt x="1038150" y="130969"/>
                    <a:pt x="1052723" y="210122"/>
                  </a:cubicBezTo>
                  <a:cubicBezTo>
                    <a:pt x="1150069" y="223838"/>
                    <a:pt x="1224840" y="307372"/>
                    <a:pt x="1224840" y="408527"/>
                  </a:cubicBezTo>
                  <a:cubicBezTo>
                    <a:pt x="1224840" y="509683"/>
                    <a:pt x="1145878" y="597789"/>
                    <a:pt x="1044722" y="607885"/>
                  </a:cubicBezTo>
                  <a:cubicBezTo>
                    <a:pt x="1039864" y="608552"/>
                    <a:pt x="1035007" y="608933"/>
                    <a:pt x="1030054" y="608933"/>
                  </a:cubicBezTo>
                  <a:lnTo>
                    <a:pt x="429598" y="608933"/>
                  </a:lnTo>
                  <a:cubicBezTo>
                    <a:pt x="429598" y="608933"/>
                    <a:pt x="239002" y="611315"/>
                    <a:pt x="124798" y="605504"/>
                  </a:cubicBezTo>
                  <a:cubicBezTo>
                    <a:pt x="10593" y="599694"/>
                    <a:pt x="-34937" y="505587"/>
                    <a:pt x="29357" y="4035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7" name="Google Shape;227;p18"/>
            <p:cNvGrpSpPr/>
            <p:nvPr/>
          </p:nvGrpSpPr>
          <p:grpSpPr>
            <a:xfrm>
              <a:off x="5017373" y="3494292"/>
              <a:ext cx="1160826" cy="492681"/>
              <a:chOff x="5017373" y="3494292"/>
              <a:chExt cx="1160826" cy="492681"/>
            </a:xfrm>
          </p:grpSpPr>
          <p:sp>
            <p:nvSpPr>
              <p:cNvPr id="228" name="Google Shape;228;p18"/>
              <p:cNvSpPr/>
              <p:nvPr/>
            </p:nvSpPr>
            <p:spPr>
              <a:xfrm>
                <a:off x="5431250" y="3494292"/>
                <a:ext cx="314515" cy="128065"/>
              </a:xfrm>
              <a:custGeom>
                <a:rect b="b" l="l" r="r" t="t"/>
                <a:pathLst>
                  <a:path extrusionOk="0" h="128065" w="314515">
                    <a:moveTo>
                      <a:pt x="0" y="128065"/>
                    </a:moveTo>
                    <a:cubicBezTo>
                      <a:pt x="0" y="128065"/>
                      <a:pt x="100489" y="-37956"/>
                      <a:pt x="314515" y="47293"/>
                    </a:cubicBezTo>
                    <a:cubicBezTo>
                      <a:pt x="314515" y="47293"/>
                      <a:pt x="109252" y="-101202"/>
                      <a:pt x="0" y="1280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5824442" y="3541961"/>
                <a:ext cx="192214" cy="104398"/>
              </a:xfrm>
              <a:custGeom>
                <a:rect b="b" l="l" r="r" t="t"/>
                <a:pathLst>
                  <a:path extrusionOk="0" h="104398" w="192214">
                    <a:moveTo>
                      <a:pt x="0" y="10482"/>
                    </a:moveTo>
                    <a:cubicBezTo>
                      <a:pt x="0" y="10482"/>
                      <a:pt x="122301" y="-46287"/>
                      <a:pt x="192214" y="104399"/>
                    </a:cubicBezTo>
                    <a:cubicBezTo>
                      <a:pt x="192214" y="104399"/>
                      <a:pt x="120110" y="-472"/>
                      <a:pt x="0" y="104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6064662" y="3687794"/>
                <a:ext cx="113537" cy="299179"/>
              </a:xfrm>
              <a:custGeom>
                <a:rect b="b" l="l" r="r" t="t"/>
                <a:pathLst>
                  <a:path extrusionOk="0" h="299179" w="113537">
                    <a:moveTo>
                      <a:pt x="0" y="0"/>
                    </a:moveTo>
                    <a:cubicBezTo>
                      <a:pt x="0" y="0"/>
                      <a:pt x="113538" y="43720"/>
                      <a:pt x="113538" y="152876"/>
                    </a:cubicBezTo>
                    <a:cubicBezTo>
                      <a:pt x="113538" y="262033"/>
                      <a:pt x="37147" y="299180"/>
                      <a:pt x="37147" y="299180"/>
                    </a:cubicBezTo>
                    <a:cubicBezTo>
                      <a:pt x="37147" y="299180"/>
                      <a:pt x="181261" y="141922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5247798" y="3660110"/>
                <a:ext cx="148494" cy="130363"/>
              </a:xfrm>
              <a:custGeom>
                <a:rect b="b" l="l" r="r" t="t"/>
                <a:pathLst>
                  <a:path extrusionOk="0" h="130363" w="148494">
                    <a:moveTo>
                      <a:pt x="0" y="130363"/>
                    </a:moveTo>
                    <a:cubicBezTo>
                      <a:pt x="0" y="130363"/>
                      <a:pt x="21812" y="75785"/>
                      <a:pt x="96107" y="62640"/>
                    </a:cubicBezTo>
                    <a:cubicBezTo>
                      <a:pt x="96107" y="62640"/>
                      <a:pt x="91726" y="16730"/>
                      <a:pt x="148495" y="1490"/>
                    </a:cubicBezTo>
                    <a:cubicBezTo>
                      <a:pt x="148495" y="1490"/>
                      <a:pt x="89535" y="-13845"/>
                      <a:pt x="85154" y="53878"/>
                    </a:cubicBezTo>
                    <a:cubicBezTo>
                      <a:pt x="85154" y="53878"/>
                      <a:pt x="15240" y="53878"/>
                      <a:pt x="0" y="1303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5017373" y="3817271"/>
                <a:ext cx="138795" cy="137032"/>
              </a:xfrm>
              <a:custGeom>
                <a:rect b="b" l="l" r="r" t="t"/>
                <a:pathLst>
                  <a:path extrusionOk="0" h="137032" w="138795">
                    <a:moveTo>
                      <a:pt x="138700" y="3777"/>
                    </a:moveTo>
                    <a:cubicBezTo>
                      <a:pt x="138700" y="3777"/>
                      <a:pt x="55737" y="-15844"/>
                      <a:pt x="20780" y="34353"/>
                    </a:cubicBezTo>
                    <a:cubicBezTo>
                      <a:pt x="-14176" y="84550"/>
                      <a:pt x="5540" y="137032"/>
                      <a:pt x="5540" y="137032"/>
                    </a:cubicBezTo>
                    <a:cubicBezTo>
                      <a:pt x="5540" y="137032"/>
                      <a:pt x="-7604" y="8159"/>
                      <a:pt x="138795" y="37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3" name="Google Shape;233;p18"/>
          <p:cNvSpPr/>
          <p:nvPr/>
        </p:nvSpPr>
        <p:spPr>
          <a:xfrm>
            <a:off x="8576405" y="901423"/>
            <a:ext cx="784781" cy="390379"/>
          </a:xfrm>
          <a:custGeom>
            <a:rect b="b" l="l" r="r" t="t"/>
            <a:pathLst>
              <a:path extrusionOk="0" h="238036" w="478525">
                <a:moveTo>
                  <a:pt x="467106" y="157734"/>
                </a:moveTo>
                <a:cubicBezTo>
                  <a:pt x="449961" y="130493"/>
                  <a:pt x="412242" y="137636"/>
                  <a:pt x="396526" y="140589"/>
                </a:cubicBezTo>
                <a:cubicBezTo>
                  <a:pt x="388430" y="107347"/>
                  <a:pt x="374333" y="105347"/>
                  <a:pt x="351854" y="98965"/>
                </a:cubicBezTo>
                <a:cubicBezTo>
                  <a:pt x="351473" y="85154"/>
                  <a:pt x="340995" y="73819"/>
                  <a:pt x="327470" y="72200"/>
                </a:cubicBezTo>
                <a:cubicBezTo>
                  <a:pt x="317564" y="30766"/>
                  <a:pt x="280321" y="0"/>
                  <a:pt x="235934" y="0"/>
                </a:cubicBezTo>
                <a:cubicBezTo>
                  <a:pt x="206312" y="0"/>
                  <a:pt x="179927" y="13621"/>
                  <a:pt x="162687" y="34957"/>
                </a:cubicBezTo>
                <a:cubicBezTo>
                  <a:pt x="153638" y="30385"/>
                  <a:pt x="143447" y="27718"/>
                  <a:pt x="132588" y="27718"/>
                </a:cubicBezTo>
                <a:cubicBezTo>
                  <a:pt x="100013" y="27718"/>
                  <a:pt x="72962" y="51149"/>
                  <a:pt x="67247" y="82010"/>
                </a:cubicBezTo>
                <a:cubicBezTo>
                  <a:pt x="29242" y="87344"/>
                  <a:pt x="0" y="120015"/>
                  <a:pt x="0" y="159544"/>
                </a:cubicBezTo>
                <a:cubicBezTo>
                  <a:pt x="0" y="199073"/>
                  <a:pt x="30861" y="233458"/>
                  <a:pt x="70390" y="237458"/>
                </a:cubicBezTo>
                <a:cubicBezTo>
                  <a:pt x="72295" y="237744"/>
                  <a:pt x="74200" y="237839"/>
                  <a:pt x="76105" y="237839"/>
                </a:cubicBezTo>
                <a:lnTo>
                  <a:pt x="310706" y="237839"/>
                </a:lnTo>
                <a:cubicBezTo>
                  <a:pt x="310706" y="237839"/>
                  <a:pt x="385191" y="238792"/>
                  <a:pt x="429768" y="236506"/>
                </a:cubicBezTo>
                <a:cubicBezTo>
                  <a:pt x="474345" y="234220"/>
                  <a:pt x="492157" y="197453"/>
                  <a:pt x="467106" y="1576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8"/>
          <p:cNvGrpSpPr/>
          <p:nvPr/>
        </p:nvGrpSpPr>
        <p:grpSpPr>
          <a:xfrm flipH="1" rot="10800000">
            <a:off x="424591" y="96305"/>
            <a:ext cx="8530298" cy="4894807"/>
            <a:chOff x="2297164" y="1187450"/>
            <a:chExt cx="6277818" cy="3602302"/>
          </a:xfrm>
        </p:grpSpPr>
        <p:sp>
          <p:nvSpPr>
            <p:cNvPr id="235" name="Google Shape;235;p18"/>
            <p:cNvSpPr/>
            <p:nvPr/>
          </p:nvSpPr>
          <p:spPr>
            <a:xfrm>
              <a:off x="8467540" y="2571063"/>
              <a:ext cx="107441" cy="109918"/>
            </a:xfrm>
            <a:custGeom>
              <a:rect b="b" l="l" r="r" t="t"/>
              <a:pathLst>
                <a:path extrusionOk="0" h="109918" w="107441">
                  <a:moveTo>
                    <a:pt x="52578" y="0"/>
                  </a:moveTo>
                  <a:cubicBezTo>
                    <a:pt x="52578" y="0"/>
                    <a:pt x="49435" y="46387"/>
                    <a:pt x="0" y="58293"/>
                  </a:cubicBezTo>
                  <a:cubicBezTo>
                    <a:pt x="0" y="58293"/>
                    <a:pt x="43815" y="64484"/>
                    <a:pt x="52578" y="109919"/>
                  </a:cubicBezTo>
                  <a:cubicBezTo>
                    <a:pt x="61722" y="64580"/>
                    <a:pt x="107442" y="58293"/>
                    <a:pt x="107442" y="58293"/>
                  </a:cubicBezTo>
                  <a:cubicBezTo>
                    <a:pt x="55817" y="46387"/>
                    <a:pt x="52578" y="0"/>
                    <a:pt x="52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2297164" y="3158130"/>
              <a:ext cx="169830" cy="173640"/>
            </a:xfrm>
            <a:custGeom>
              <a:rect b="b" l="l" r="r" t="t"/>
              <a:pathLst>
                <a:path extrusionOk="0" h="173640" w="169830">
                  <a:moveTo>
                    <a:pt x="83153" y="0"/>
                  </a:moveTo>
                  <a:cubicBezTo>
                    <a:pt x="83153" y="0"/>
                    <a:pt x="78296" y="73343"/>
                    <a:pt x="0" y="92107"/>
                  </a:cubicBezTo>
                  <a:cubicBezTo>
                    <a:pt x="0" y="92107"/>
                    <a:pt x="69247" y="101918"/>
                    <a:pt x="83153" y="173641"/>
                  </a:cubicBezTo>
                  <a:cubicBezTo>
                    <a:pt x="97631" y="101918"/>
                    <a:pt x="169831" y="92107"/>
                    <a:pt x="169831" y="92107"/>
                  </a:cubicBezTo>
                  <a:cubicBezTo>
                    <a:pt x="88297" y="73343"/>
                    <a:pt x="83153" y="0"/>
                    <a:pt x="83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6429497" y="1187450"/>
              <a:ext cx="178593" cy="182594"/>
            </a:xfrm>
            <a:custGeom>
              <a:rect b="b" l="l" r="r" t="t"/>
              <a:pathLst>
                <a:path extrusionOk="0" h="182594" w="178593">
                  <a:moveTo>
                    <a:pt x="87439" y="0"/>
                  </a:moveTo>
                  <a:cubicBezTo>
                    <a:pt x="87439" y="0"/>
                    <a:pt x="82296" y="77153"/>
                    <a:pt x="0" y="96869"/>
                  </a:cubicBezTo>
                  <a:cubicBezTo>
                    <a:pt x="0" y="96869"/>
                    <a:pt x="72866" y="107156"/>
                    <a:pt x="87439" y="182594"/>
                  </a:cubicBezTo>
                  <a:cubicBezTo>
                    <a:pt x="102584" y="107156"/>
                    <a:pt x="178594" y="96869"/>
                    <a:pt x="178594" y="96869"/>
                  </a:cubicBezTo>
                  <a:cubicBezTo>
                    <a:pt x="92869" y="77153"/>
                    <a:pt x="87439" y="0"/>
                    <a:pt x="87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483914" y="4688883"/>
              <a:ext cx="98679" cy="100869"/>
            </a:xfrm>
            <a:custGeom>
              <a:rect b="b" l="l" r="r" t="t"/>
              <a:pathLst>
                <a:path extrusionOk="0" h="100869" w="98679">
                  <a:moveTo>
                    <a:pt x="48292" y="0"/>
                  </a:moveTo>
                  <a:cubicBezTo>
                    <a:pt x="48292" y="0"/>
                    <a:pt x="45434" y="42672"/>
                    <a:pt x="0" y="53530"/>
                  </a:cubicBezTo>
                  <a:cubicBezTo>
                    <a:pt x="0" y="53530"/>
                    <a:pt x="40291" y="59246"/>
                    <a:pt x="48292" y="100870"/>
                  </a:cubicBezTo>
                  <a:cubicBezTo>
                    <a:pt x="56674" y="59150"/>
                    <a:pt x="98679" y="53530"/>
                    <a:pt x="98679" y="53530"/>
                  </a:cubicBezTo>
                  <a:cubicBezTo>
                    <a:pt x="51244" y="42672"/>
                    <a:pt x="48292" y="0"/>
                    <a:pt x="48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41" name="Google Shape;241;p19"/>
          <p:cNvGrpSpPr/>
          <p:nvPr/>
        </p:nvGrpSpPr>
        <p:grpSpPr>
          <a:xfrm>
            <a:off x="424591" y="96305"/>
            <a:ext cx="8530298" cy="4894807"/>
            <a:chOff x="2297164" y="1187450"/>
            <a:chExt cx="6277818" cy="3602302"/>
          </a:xfrm>
        </p:grpSpPr>
        <p:sp>
          <p:nvSpPr>
            <p:cNvPr id="242" name="Google Shape;242;p19"/>
            <p:cNvSpPr/>
            <p:nvPr/>
          </p:nvSpPr>
          <p:spPr>
            <a:xfrm>
              <a:off x="8467540" y="2571063"/>
              <a:ext cx="107441" cy="109918"/>
            </a:xfrm>
            <a:custGeom>
              <a:rect b="b" l="l" r="r" t="t"/>
              <a:pathLst>
                <a:path extrusionOk="0" h="109918" w="107441">
                  <a:moveTo>
                    <a:pt x="52578" y="0"/>
                  </a:moveTo>
                  <a:cubicBezTo>
                    <a:pt x="52578" y="0"/>
                    <a:pt x="49435" y="46387"/>
                    <a:pt x="0" y="58293"/>
                  </a:cubicBezTo>
                  <a:cubicBezTo>
                    <a:pt x="0" y="58293"/>
                    <a:pt x="43815" y="64484"/>
                    <a:pt x="52578" y="109919"/>
                  </a:cubicBezTo>
                  <a:cubicBezTo>
                    <a:pt x="61722" y="64580"/>
                    <a:pt x="107442" y="58293"/>
                    <a:pt x="107442" y="58293"/>
                  </a:cubicBezTo>
                  <a:cubicBezTo>
                    <a:pt x="55817" y="46387"/>
                    <a:pt x="52578" y="0"/>
                    <a:pt x="52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2297164" y="3158130"/>
              <a:ext cx="169830" cy="173640"/>
            </a:xfrm>
            <a:custGeom>
              <a:rect b="b" l="l" r="r" t="t"/>
              <a:pathLst>
                <a:path extrusionOk="0" h="173640" w="169830">
                  <a:moveTo>
                    <a:pt x="83153" y="0"/>
                  </a:moveTo>
                  <a:cubicBezTo>
                    <a:pt x="83153" y="0"/>
                    <a:pt x="78296" y="73343"/>
                    <a:pt x="0" y="92107"/>
                  </a:cubicBezTo>
                  <a:cubicBezTo>
                    <a:pt x="0" y="92107"/>
                    <a:pt x="69247" y="101918"/>
                    <a:pt x="83153" y="173641"/>
                  </a:cubicBezTo>
                  <a:cubicBezTo>
                    <a:pt x="97631" y="101918"/>
                    <a:pt x="169831" y="92107"/>
                    <a:pt x="169831" y="92107"/>
                  </a:cubicBezTo>
                  <a:cubicBezTo>
                    <a:pt x="88297" y="73343"/>
                    <a:pt x="83153" y="0"/>
                    <a:pt x="83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6429497" y="1187450"/>
              <a:ext cx="178593" cy="182594"/>
            </a:xfrm>
            <a:custGeom>
              <a:rect b="b" l="l" r="r" t="t"/>
              <a:pathLst>
                <a:path extrusionOk="0" h="182594" w="178593">
                  <a:moveTo>
                    <a:pt x="87439" y="0"/>
                  </a:moveTo>
                  <a:cubicBezTo>
                    <a:pt x="87439" y="0"/>
                    <a:pt x="82296" y="77153"/>
                    <a:pt x="0" y="96869"/>
                  </a:cubicBezTo>
                  <a:cubicBezTo>
                    <a:pt x="0" y="96869"/>
                    <a:pt x="72866" y="107156"/>
                    <a:pt x="87439" y="182594"/>
                  </a:cubicBezTo>
                  <a:cubicBezTo>
                    <a:pt x="102584" y="107156"/>
                    <a:pt x="178594" y="96869"/>
                    <a:pt x="178594" y="96869"/>
                  </a:cubicBezTo>
                  <a:cubicBezTo>
                    <a:pt x="92869" y="77153"/>
                    <a:pt x="87439" y="0"/>
                    <a:pt x="87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3483914" y="4688883"/>
              <a:ext cx="98679" cy="100869"/>
            </a:xfrm>
            <a:custGeom>
              <a:rect b="b" l="l" r="r" t="t"/>
              <a:pathLst>
                <a:path extrusionOk="0" h="100869" w="98679">
                  <a:moveTo>
                    <a:pt x="48292" y="0"/>
                  </a:moveTo>
                  <a:cubicBezTo>
                    <a:pt x="48292" y="0"/>
                    <a:pt x="45434" y="42672"/>
                    <a:pt x="0" y="53530"/>
                  </a:cubicBezTo>
                  <a:cubicBezTo>
                    <a:pt x="0" y="53530"/>
                    <a:pt x="40291" y="59246"/>
                    <a:pt x="48292" y="100870"/>
                  </a:cubicBezTo>
                  <a:cubicBezTo>
                    <a:pt x="56674" y="59150"/>
                    <a:pt x="98679" y="53530"/>
                    <a:pt x="98679" y="53530"/>
                  </a:cubicBezTo>
                  <a:cubicBezTo>
                    <a:pt x="51244" y="42672"/>
                    <a:pt x="48292" y="0"/>
                    <a:pt x="48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19"/>
          <p:cNvGrpSpPr/>
          <p:nvPr/>
        </p:nvGrpSpPr>
        <p:grpSpPr>
          <a:xfrm flipH="1">
            <a:off x="-139728" y="764909"/>
            <a:ext cx="624354" cy="390134"/>
            <a:chOff x="7652956" y="3145345"/>
            <a:chExt cx="678941" cy="424243"/>
          </a:xfrm>
        </p:grpSpPr>
        <p:sp>
          <p:nvSpPr>
            <p:cNvPr id="247" name="Google Shape;247;p19"/>
            <p:cNvSpPr/>
            <p:nvPr/>
          </p:nvSpPr>
          <p:spPr>
            <a:xfrm>
              <a:off x="7652956" y="3145345"/>
              <a:ext cx="678941" cy="424243"/>
            </a:xfrm>
            <a:custGeom>
              <a:rect b="b" l="l" r="r" t="t"/>
              <a:pathLst>
                <a:path extrusionOk="0" h="424243" w="678941">
                  <a:moveTo>
                    <a:pt x="0" y="284607"/>
                  </a:moveTo>
                  <a:cubicBezTo>
                    <a:pt x="0" y="342710"/>
                    <a:pt x="35528" y="392430"/>
                    <a:pt x="85916" y="413576"/>
                  </a:cubicBezTo>
                  <a:cubicBezTo>
                    <a:pt x="97250" y="420433"/>
                    <a:pt x="110490" y="424244"/>
                    <a:pt x="124682" y="424244"/>
                  </a:cubicBezTo>
                  <a:lnTo>
                    <a:pt x="543116" y="424244"/>
                  </a:lnTo>
                  <a:cubicBezTo>
                    <a:pt x="546545" y="424244"/>
                    <a:pt x="549974" y="423958"/>
                    <a:pt x="553403" y="423577"/>
                  </a:cubicBezTo>
                  <a:cubicBezTo>
                    <a:pt x="623888" y="416528"/>
                    <a:pt x="678942" y="356997"/>
                    <a:pt x="678942" y="284607"/>
                  </a:cubicBezTo>
                  <a:cubicBezTo>
                    <a:pt x="678942" y="212217"/>
                    <a:pt x="626745" y="155924"/>
                    <a:pt x="559022" y="146399"/>
                  </a:cubicBezTo>
                  <a:cubicBezTo>
                    <a:pt x="548830" y="91250"/>
                    <a:pt x="500634" y="49530"/>
                    <a:pt x="442532" y="49530"/>
                  </a:cubicBezTo>
                  <a:cubicBezTo>
                    <a:pt x="423196" y="49530"/>
                    <a:pt x="404908" y="54197"/>
                    <a:pt x="388811" y="62389"/>
                  </a:cubicBezTo>
                  <a:cubicBezTo>
                    <a:pt x="358045" y="24384"/>
                    <a:pt x="310991" y="0"/>
                    <a:pt x="258223" y="0"/>
                  </a:cubicBezTo>
                  <a:cubicBezTo>
                    <a:pt x="178975" y="0"/>
                    <a:pt x="112586" y="54864"/>
                    <a:pt x="94964" y="128778"/>
                  </a:cubicBezTo>
                  <a:cubicBezTo>
                    <a:pt x="70866" y="131731"/>
                    <a:pt x="52197" y="151829"/>
                    <a:pt x="51530" y="176498"/>
                  </a:cubicBezTo>
                  <a:cubicBezTo>
                    <a:pt x="20193" y="202121"/>
                    <a:pt x="95" y="241078"/>
                    <a:pt x="95" y="2847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7780019" y="3196497"/>
              <a:ext cx="235839" cy="79245"/>
            </a:xfrm>
            <a:custGeom>
              <a:rect b="b" l="l" r="r" t="t"/>
              <a:pathLst>
                <a:path extrusionOk="0" h="79245" w="235839">
                  <a:moveTo>
                    <a:pt x="0" y="79245"/>
                  </a:moveTo>
                  <a:cubicBezTo>
                    <a:pt x="0" y="79245"/>
                    <a:pt x="82963" y="-62677"/>
                    <a:pt x="235839" y="33335"/>
                  </a:cubicBezTo>
                  <a:cubicBezTo>
                    <a:pt x="235839" y="33335"/>
                    <a:pt x="100394" y="-12576"/>
                    <a:pt x="0" y="792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8057388" y="3232859"/>
              <a:ext cx="246792" cy="200140"/>
            </a:xfrm>
            <a:custGeom>
              <a:rect b="b" l="l" r="r" t="t"/>
              <a:pathLst>
                <a:path extrusionOk="0" h="200140" w="246792">
                  <a:moveTo>
                    <a:pt x="0" y="7926"/>
                  </a:moveTo>
                  <a:cubicBezTo>
                    <a:pt x="0" y="7926"/>
                    <a:pt x="93916" y="-33603"/>
                    <a:pt x="131064" y="73458"/>
                  </a:cubicBezTo>
                  <a:cubicBezTo>
                    <a:pt x="131064" y="73458"/>
                    <a:pt x="242411" y="93080"/>
                    <a:pt x="246793" y="200141"/>
                  </a:cubicBezTo>
                  <a:cubicBezTo>
                    <a:pt x="246793" y="200141"/>
                    <a:pt x="238030" y="104033"/>
                    <a:pt x="117919" y="99652"/>
                  </a:cubicBezTo>
                  <a:cubicBezTo>
                    <a:pt x="117919" y="99652"/>
                    <a:pt x="111347" y="14498"/>
                    <a:pt x="0" y="79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19"/>
          <p:cNvGrpSpPr/>
          <p:nvPr/>
        </p:nvGrpSpPr>
        <p:grpSpPr>
          <a:xfrm flipH="1">
            <a:off x="8576393" y="3893405"/>
            <a:ext cx="875684" cy="405784"/>
            <a:chOff x="4395501" y="1385030"/>
            <a:chExt cx="862488" cy="399669"/>
          </a:xfrm>
        </p:grpSpPr>
        <p:sp>
          <p:nvSpPr>
            <p:cNvPr id="251" name="Google Shape;251;p19"/>
            <p:cNvSpPr/>
            <p:nvPr/>
          </p:nvSpPr>
          <p:spPr>
            <a:xfrm>
              <a:off x="4395501" y="1385030"/>
              <a:ext cx="862488" cy="399669"/>
            </a:xfrm>
            <a:custGeom>
              <a:rect b="b" l="l" r="r" t="t"/>
              <a:pathLst>
                <a:path extrusionOk="0" h="399669" w="862488">
                  <a:moveTo>
                    <a:pt x="779526" y="399574"/>
                  </a:moveTo>
                  <a:cubicBezTo>
                    <a:pt x="825341" y="399574"/>
                    <a:pt x="862489" y="362426"/>
                    <a:pt x="862489" y="316611"/>
                  </a:cubicBezTo>
                  <a:cubicBezTo>
                    <a:pt x="862489" y="270796"/>
                    <a:pt x="825341" y="233648"/>
                    <a:pt x="779526" y="233648"/>
                  </a:cubicBezTo>
                  <a:cubicBezTo>
                    <a:pt x="766001" y="233648"/>
                    <a:pt x="753332" y="236982"/>
                    <a:pt x="742093" y="242697"/>
                  </a:cubicBezTo>
                  <a:cubicBezTo>
                    <a:pt x="742188" y="240411"/>
                    <a:pt x="742474" y="238220"/>
                    <a:pt x="742474" y="235839"/>
                  </a:cubicBezTo>
                  <a:cubicBezTo>
                    <a:pt x="742474" y="168307"/>
                    <a:pt x="687705" y="113538"/>
                    <a:pt x="620173" y="113538"/>
                  </a:cubicBezTo>
                  <a:cubicBezTo>
                    <a:pt x="602075" y="113538"/>
                    <a:pt x="585026" y="117539"/>
                    <a:pt x="569595" y="124587"/>
                  </a:cubicBezTo>
                  <a:cubicBezTo>
                    <a:pt x="548830" y="52673"/>
                    <a:pt x="482536" y="0"/>
                    <a:pt x="403955" y="0"/>
                  </a:cubicBezTo>
                  <a:cubicBezTo>
                    <a:pt x="337090" y="0"/>
                    <a:pt x="279178" y="38100"/>
                    <a:pt x="250603" y="93726"/>
                  </a:cubicBezTo>
                  <a:cubicBezTo>
                    <a:pt x="238411" y="89630"/>
                    <a:pt x="225361" y="87344"/>
                    <a:pt x="211836" y="87344"/>
                  </a:cubicBezTo>
                  <a:cubicBezTo>
                    <a:pt x="144304" y="87344"/>
                    <a:pt x="89535" y="142113"/>
                    <a:pt x="89535" y="209645"/>
                  </a:cubicBezTo>
                  <a:cubicBezTo>
                    <a:pt x="89535" y="218027"/>
                    <a:pt x="90392" y="226219"/>
                    <a:pt x="92011" y="234220"/>
                  </a:cubicBezTo>
                  <a:cubicBezTo>
                    <a:pt x="89059" y="233934"/>
                    <a:pt x="86011" y="233744"/>
                    <a:pt x="82963" y="233744"/>
                  </a:cubicBezTo>
                  <a:cubicBezTo>
                    <a:pt x="37148" y="233744"/>
                    <a:pt x="0" y="270891"/>
                    <a:pt x="0" y="316706"/>
                  </a:cubicBezTo>
                  <a:cubicBezTo>
                    <a:pt x="0" y="362522"/>
                    <a:pt x="37148" y="399669"/>
                    <a:pt x="82963" y="399669"/>
                  </a:cubicBezTo>
                  <a:lnTo>
                    <a:pt x="779717" y="3996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4428648" y="1431021"/>
              <a:ext cx="504539" cy="284621"/>
            </a:xfrm>
            <a:custGeom>
              <a:rect b="b" l="l" r="r" t="t"/>
              <a:pathLst>
                <a:path extrusionOk="0" h="284621" w="504539">
                  <a:moveTo>
                    <a:pt x="95" y="284621"/>
                  </a:moveTo>
                  <a:cubicBezTo>
                    <a:pt x="95" y="284621"/>
                    <a:pt x="6668" y="232234"/>
                    <a:pt x="89630" y="214708"/>
                  </a:cubicBezTo>
                  <a:cubicBezTo>
                    <a:pt x="89630" y="214708"/>
                    <a:pt x="94012" y="83644"/>
                    <a:pt x="233744" y="103361"/>
                  </a:cubicBezTo>
                  <a:cubicBezTo>
                    <a:pt x="233744" y="103361"/>
                    <a:pt x="332042" y="-36371"/>
                    <a:pt x="504539" y="70595"/>
                  </a:cubicBezTo>
                  <a:cubicBezTo>
                    <a:pt x="504539" y="70595"/>
                    <a:pt x="439007" y="-8082"/>
                    <a:pt x="342900" y="681"/>
                  </a:cubicBezTo>
                  <a:cubicBezTo>
                    <a:pt x="246793" y="9444"/>
                    <a:pt x="224981" y="74976"/>
                    <a:pt x="224981" y="74976"/>
                  </a:cubicBezTo>
                  <a:cubicBezTo>
                    <a:pt x="224981" y="74976"/>
                    <a:pt x="155067" y="59736"/>
                    <a:pt x="107061" y="101170"/>
                  </a:cubicBezTo>
                  <a:cubicBezTo>
                    <a:pt x="59055" y="142699"/>
                    <a:pt x="74295" y="201659"/>
                    <a:pt x="74295" y="201659"/>
                  </a:cubicBezTo>
                  <a:cubicBezTo>
                    <a:pt x="74295" y="201659"/>
                    <a:pt x="10954" y="206040"/>
                    <a:pt x="0" y="284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idx="1" type="subTitle"/>
          </p:nvPr>
        </p:nvSpPr>
        <p:spPr>
          <a:xfrm>
            <a:off x="1344900" y="1848563"/>
            <a:ext cx="16623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0"/>
          <p:cNvSpPr txBox="1"/>
          <p:nvPr>
            <p:ph idx="2" type="subTitle"/>
          </p:nvPr>
        </p:nvSpPr>
        <p:spPr>
          <a:xfrm>
            <a:off x="4053301" y="1848562"/>
            <a:ext cx="16623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3" type="subTitle"/>
          </p:nvPr>
        </p:nvSpPr>
        <p:spPr>
          <a:xfrm>
            <a:off x="1344900" y="3586763"/>
            <a:ext cx="16623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idx="4" type="subTitle"/>
          </p:nvPr>
        </p:nvSpPr>
        <p:spPr>
          <a:xfrm>
            <a:off x="4053301" y="3586763"/>
            <a:ext cx="16623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0"/>
          <p:cNvSpPr txBox="1"/>
          <p:nvPr>
            <p:ph idx="5" type="subTitle"/>
          </p:nvPr>
        </p:nvSpPr>
        <p:spPr>
          <a:xfrm>
            <a:off x="6761702" y="1848563"/>
            <a:ext cx="16623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6" type="subTitle"/>
          </p:nvPr>
        </p:nvSpPr>
        <p:spPr>
          <a:xfrm>
            <a:off x="6761702" y="3586763"/>
            <a:ext cx="16623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1" name="Google Shape;261;p20"/>
          <p:cNvSpPr txBox="1"/>
          <p:nvPr>
            <p:ph idx="7" type="subTitle"/>
          </p:nvPr>
        </p:nvSpPr>
        <p:spPr>
          <a:xfrm>
            <a:off x="1344900" y="1412750"/>
            <a:ext cx="16623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2" name="Google Shape;262;p20"/>
          <p:cNvSpPr txBox="1"/>
          <p:nvPr>
            <p:ph idx="8" type="subTitle"/>
          </p:nvPr>
        </p:nvSpPr>
        <p:spPr>
          <a:xfrm>
            <a:off x="4053300" y="1412750"/>
            <a:ext cx="16623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3" name="Google Shape;263;p20"/>
          <p:cNvSpPr txBox="1"/>
          <p:nvPr>
            <p:ph idx="9" type="subTitle"/>
          </p:nvPr>
        </p:nvSpPr>
        <p:spPr>
          <a:xfrm>
            <a:off x="6761700" y="1412750"/>
            <a:ext cx="16623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4" name="Google Shape;264;p20"/>
          <p:cNvSpPr txBox="1"/>
          <p:nvPr>
            <p:ph idx="13" type="subTitle"/>
          </p:nvPr>
        </p:nvSpPr>
        <p:spPr>
          <a:xfrm>
            <a:off x="1344900" y="3150950"/>
            <a:ext cx="16623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5" name="Google Shape;265;p20"/>
          <p:cNvSpPr txBox="1"/>
          <p:nvPr>
            <p:ph idx="14" type="subTitle"/>
          </p:nvPr>
        </p:nvSpPr>
        <p:spPr>
          <a:xfrm>
            <a:off x="4053302" y="3150947"/>
            <a:ext cx="16623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" name="Google Shape;266;p20"/>
          <p:cNvSpPr txBox="1"/>
          <p:nvPr>
            <p:ph idx="15" type="subTitle"/>
          </p:nvPr>
        </p:nvSpPr>
        <p:spPr>
          <a:xfrm>
            <a:off x="6761700" y="3150950"/>
            <a:ext cx="16623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67" name="Google Shape;267;p20"/>
          <p:cNvGrpSpPr/>
          <p:nvPr/>
        </p:nvGrpSpPr>
        <p:grpSpPr>
          <a:xfrm flipH="1">
            <a:off x="424591" y="96305"/>
            <a:ext cx="8530298" cy="4894807"/>
            <a:chOff x="2297164" y="1187450"/>
            <a:chExt cx="6277818" cy="3602302"/>
          </a:xfrm>
        </p:grpSpPr>
        <p:sp>
          <p:nvSpPr>
            <p:cNvPr id="268" name="Google Shape;268;p20"/>
            <p:cNvSpPr/>
            <p:nvPr/>
          </p:nvSpPr>
          <p:spPr>
            <a:xfrm>
              <a:off x="8467540" y="2571063"/>
              <a:ext cx="107441" cy="109918"/>
            </a:xfrm>
            <a:custGeom>
              <a:rect b="b" l="l" r="r" t="t"/>
              <a:pathLst>
                <a:path extrusionOk="0" h="109918" w="107441">
                  <a:moveTo>
                    <a:pt x="52578" y="0"/>
                  </a:moveTo>
                  <a:cubicBezTo>
                    <a:pt x="52578" y="0"/>
                    <a:pt x="49435" y="46387"/>
                    <a:pt x="0" y="58293"/>
                  </a:cubicBezTo>
                  <a:cubicBezTo>
                    <a:pt x="0" y="58293"/>
                    <a:pt x="43815" y="64484"/>
                    <a:pt x="52578" y="109919"/>
                  </a:cubicBezTo>
                  <a:cubicBezTo>
                    <a:pt x="61722" y="64580"/>
                    <a:pt x="107442" y="58293"/>
                    <a:pt x="107442" y="58293"/>
                  </a:cubicBezTo>
                  <a:cubicBezTo>
                    <a:pt x="55817" y="46387"/>
                    <a:pt x="52578" y="0"/>
                    <a:pt x="52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2297164" y="3158130"/>
              <a:ext cx="169830" cy="173640"/>
            </a:xfrm>
            <a:custGeom>
              <a:rect b="b" l="l" r="r" t="t"/>
              <a:pathLst>
                <a:path extrusionOk="0" h="173640" w="169830">
                  <a:moveTo>
                    <a:pt x="83153" y="0"/>
                  </a:moveTo>
                  <a:cubicBezTo>
                    <a:pt x="83153" y="0"/>
                    <a:pt x="78296" y="73343"/>
                    <a:pt x="0" y="92107"/>
                  </a:cubicBezTo>
                  <a:cubicBezTo>
                    <a:pt x="0" y="92107"/>
                    <a:pt x="69247" y="101918"/>
                    <a:pt x="83153" y="173641"/>
                  </a:cubicBezTo>
                  <a:cubicBezTo>
                    <a:pt x="97631" y="101918"/>
                    <a:pt x="169831" y="92107"/>
                    <a:pt x="169831" y="92107"/>
                  </a:cubicBezTo>
                  <a:cubicBezTo>
                    <a:pt x="88297" y="73343"/>
                    <a:pt x="83153" y="0"/>
                    <a:pt x="83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6429497" y="1187450"/>
              <a:ext cx="178593" cy="182594"/>
            </a:xfrm>
            <a:custGeom>
              <a:rect b="b" l="l" r="r" t="t"/>
              <a:pathLst>
                <a:path extrusionOk="0" h="182594" w="178593">
                  <a:moveTo>
                    <a:pt x="87439" y="0"/>
                  </a:moveTo>
                  <a:cubicBezTo>
                    <a:pt x="87439" y="0"/>
                    <a:pt x="82296" y="77153"/>
                    <a:pt x="0" y="96869"/>
                  </a:cubicBezTo>
                  <a:cubicBezTo>
                    <a:pt x="0" y="96869"/>
                    <a:pt x="72866" y="107156"/>
                    <a:pt x="87439" y="182594"/>
                  </a:cubicBezTo>
                  <a:cubicBezTo>
                    <a:pt x="102584" y="107156"/>
                    <a:pt x="178594" y="96869"/>
                    <a:pt x="178594" y="96869"/>
                  </a:cubicBezTo>
                  <a:cubicBezTo>
                    <a:pt x="92869" y="77153"/>
                    <a:pt x="87439" y="0"/>
                    <a:pt x="87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3483914" y="4688883"/>
              <a:ext cx="98679" cy="100869"/>
            </a:xfrm>
            <a:custGeom>
              <a:rect b="b" l="l" r="r" t="t"/>
              <a:pathLst>
                <a:path extrusionOk="0" h="100869" w="98679">
                  <a:moveTo>
                    <a:pt x="48292" y="0"/>
                  </a:moveTo>
                  <a:cubicBezTo>
                    <a:pt x="48292" y="0"/>
                    <a:pt x="45434" y="42672"/>
                    <a:pt x="0" y="53530"/>
                  </a:cubicBezTo>
                  <a:cubicBezTo>
                    <a:pt x="0" y="53530"/>
                    <a:pt x="40291" y="59246"/>
                    <a:pt x="48292" y="100870"/>
                  </a:cubicBezTo>
                  <a:cubicBezTo>
                    <a:pt x="56674" y="59150"/>
                    <a:pt x="98679" y="53530"/>
                    <a:pt x="98679" y="53530"/>
                  </a:cubicBezTo>
                  <a:cubicBezTo>
                    <a:pt x="51244" y="42672"/>
                    <a:pt x="48292" y="0"/>
                    <a:pt x="48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20"/>
          <p:cNvGrpSpPr/>
          <p:nvPr/>
        </p:nvGrpSpPr>
        <p:grpSpPr>
          <a:xfrm flipH="1">
            <a:off x="8686147" y="344434"/>
            <a:ext cx="624354" cy="390134"/>
            <a:chOff x="7652956" y="3145345"/>
            <a:chExt cx="678941" cy="424243"/>
          </a:xfrm>
        </p:grpSpPr>
        <p:sp>
          <p:nvSpPr>
            <p:cNvPr id="273" name="Google Shape;273;p20"/>
            <p:cNvSpPr/>
            <p:nvPr/>
          </p:nvSpPr>
          <p:spPr>
            <a:xfrm>
              <a:off x="7652956" y="3145345"/>
              <a:ext cx="678941" cy="424243"/>
            </a:xfrm>
            <a:custGeom>
              <a:rect b="b" l="l" r="r" t="t"/>
              <a:pathLst>
                <a:path extrusionOk="0" h="424243" w="678941">
                  <a:moveTo>
                    <a:pt x="0" y="284607"/>
                  </a:moveTo>
                  <a:cubicBezTo>
                    <a:pt x="0" y="342710"/>
                    <a:pt x="35528" y="392430"/>
                    <a:pt x="85916" y="413576"/>
                  </a:cubicBezTo>
                  <a:cubicBezTo>
                    <a:pt x="97250" y="420433"/>
                    <a:pt x="110490" y="424244"/>
                    <a:pt x="124682" y="424244"/>
                  </a:cubicBezTo>
                  <a:lnTo>
                    <a:pt x="543116" y="424244"/>
                  </a:lnTo>
                  <a:cubicBezTo>
                    <a:pt x="546545" y="424244"/>
                    <a:pt x="549974" y="423958"/>
                    <a:pt x="553403" y="423577"/>
                  </a:cubicBezTo>
                  <a:cubicBezTo>
                    <a:pt x="623888" y="416528"/>
                    <a:pt x="678942" y="356997"/>
                    <a:pt x="678942" y="284607"/>
                  </a:cubicBezTo>
                  <a:cubicBezTo>
                    <a:pt x="678942" y="212217"/>
                    <a:pt x="626745" y="155924"/>
                    <a:pt x="559022" y="146399"/>
                  </a:cubicBezTo>
                  <a:cubicBezTo>
                    <a:pt x="548830" y="91250"/>
                    <a:pt x="500634" y="49530"/>
                    <a:pt x="442532" y="49530"/>
                  </a:cubicBezTo>
                  <a:cubicBezTo>
                    <a:pt x="423196" y="49530"/>
                    <a:pt x="404908" y="54197"/>
                    <a:pt x="388811" y="62389"/>
                  </a:cubicBezTo>
                  <a:cubicBezTo>
                    <a:pt x="358045" y="24384"/>
                    <a:pt x="310991" y="0"/>
                    <a:pt x="258223" y="0"/>
                  </a:cubicBezTo>
                  <a:cubicBezTo>
                    <a:pt x="178975" y="0"/>
                    <a:pt x="112586" y="54864"/>
                    <a:pt x="94964" y="128778"/>
                  </a:cubicBezTo>
                  <a:cubicBezTo>
                    <a:pt x="70866" y="131731"/>
                    <a:pt x="52197" y="151829"/>
                    <a:pt x="51530" y="176498"/>
                  </a:cubicBezTo>
                  <a:cubicBezTo>
                    <a:pt x="20193" y="202121"/>
                    <a:pt x="95" y="241078"/>
                    <a:pt x="95" y="2847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7780019" y="3196497"/>
              <a:ext cx="235839" cy="79245"/>
            </a:xfrm>
            <a:custGeom>
              <a:rect b="b" l="l" r="r" t="t"/>
              <a:pathLst>
                <a:path extrusionOk="0" h="79245" w="235839">
                  <a:moveTo>
                    <a:pt x="0" y="79245"/>
                  </a:moveTo>
                  <a:cubicBezTo>
                    <a:pt x="0" y="79245"/>
                    <a:pt x="82963" y="-62677"/>
                    <a:pt x="235839" y="33335"/>
                  </a:cubicBezTo>
                  <a:cubicBezTo>
                    <a:pt x="235839" y="33335"/>
                    <a:pt x="100394" y="-12576"/>
                    <a:pt x="0" y="792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8057388" y="3232859"/>
              <a:ext cx="246792" cy="200140"/>
            </a:xfrm>
            <a:custGeom>
              <a:rect b="b" l="l" r="r" t="t"/>
              <a:pathLst>
                <a:path extrusionOk="0" h="200140" w="246792">
                  <a:moveTo>
                    <a:pt x="0" y="7926"/>
                  </a:moveTo>
                  <a:cubicBezTo>
                    <a:pt x="0" y="7926"/>
                    <a:pt x="93916" y="-33603"/>
                    <a:pt x="131064" y="73458"/>
                  </a:cubicBezTo>
                  <a:cubicBezTo>
                    <a:pt x="131064" y="73458"/>
                    <a:pt x="242411" y="93080"/>
                    <a:pt x="246793" y="200141"/>
                  </a:cubicBezTo>
                  <a:cubicBezTo>
                    <a:pt x="246793" y="200141"/>
                    <a:pt x="238030" y="104033"/>
                    <a:pt x="117919" y="99652"/>
                  </a:cubicBezTo>
                  <a:cubicBezTo>
                    <a:pt x="117919" y="99652"/>
                    <a:pt x="111347" y="14498"/>
                    <a:pt x="0" y="79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0"/>
          <p:cNvSpPr/>
          <p:nvPr/>
        </p:nvSpPr>
        <p:spPr>
          <a:xfrm>
            <a:off x="-360170" y="4056498"/>
            <a:ext cx="784781" cy="390379"/>
          </a:xfrm>
          <a:custGeom>
            <a:rect b="b" l="l" r="r" t="t"/>
            <a:pathLst>
              <a:path extrusionOk="0" h="238036" w="478525">
                <a:moveTo>
                  <a:pt x="467106" y="157734"/>
                </a:moveTo>
                <a:cubicBezTo>
                  <a:pt x="449961" y="130493"/>
                  <a:pt x="412242" y="137636"/>
                  <a:pt x="396526" y="140589"/>
                </a:cubicBezTo>
                <a:cubicBezTo>
                  <a:pt x="388430" y="107347"/>
                  <a:pt x="374333" y="105347"/>
                  <a:pt x="351854" y="98965"/>
                </a:cubicBezTo>
                <a:cubicBezTo>
                  <a:pt x="351473" y="85154"/>
                  <a:pt x="340995" y="73819"/>
                  <a:pt x="327470" y="72200"/>
                </a:cubicBezTo>
                <a:cubicBezTo>
                  <a:pt x="317564" y="30766"/>
                  <a:pt x="280321" y="0"/>
                  <a:pt x="235934" y="0"/>
                </a:cubicBezTo>
                <a:cubicBezTo>
                  <a:pt x="206312" y="0"/>
                  <a:pt x="179927" y="13621"/>
                  <a:pt x="162687" y="34957"/>
                </a:cubicBezTo>
                <a:cubicBezTo>
                  <a:pt x="153638" y="30385"/>
                  <a:pt x="143447" y="27718"/>
                  <a:pt x="132588" y="27718"/>
                </a:cubicBezTo>
                <a:cubicBezTo>
                  <a:pt x="100013" y="27718"/>
                  <a:pt x="72962" y="51149"/>
                  <a:pt x="67247" y="82010"/>
                </a:cubicBezTo>
                <a:cubicBezTo>
                  <a:pt x="29242" y="87344"/>
                  <a:pt x="0" y="120015"/>
                  <a:pt x="0" y="159544"/>
                </a:cubicBezTo>
                <a:cubicBezTo>
                  <a:pt x="0" y="199073"/>
                  <a:pt x="30861" y="233458"/>
                  <a:pt x="70390" y="237458"/>
                </a:cubicBezTo>
                <a:cubicBezTo>
                  <a:pt x="72295" y="237744"/>
                  <a:pt x="74200" y="237839"/>
                  <a:pt x="76105" y="237839"/>
                </a:cubicBezTo>
                <a:lnTo>
                  <a:pt x="310706" y="237839"/>
                </a:lnTo>
                <a:cubicBezTo>
                  <a:pt x="310706" y="237839"/>
                  <a:pt x="385191" y="238792"/>
                  <a:pt x="429768" y="236506"/>
                </a:cubicBezTo>
                <a:cubicBezTo>
                  <a:pt x="474345" y="234220"/>
                  <a:pt x="492157" y="197453"/>
                  <a:pt x="467106" y="1576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935677" y="2131288"/>
            <a:ext cx="4877100" cy="1505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1078550" y="1032838"/>
            <a:ext cx="1187700" cy="1014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935677" y="3636363"/>
            <a:ext cx="48771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" name="Google Shape;31;p3"/>
          <p:cNvGrpSpPr/>
          <p:nvPr/>
        </p:nvGrpSpPr>
        <p:grpSpPr>
          <a:xfrm rot="10800000">
            <a:off x="129791" y="111309"/>
            <a:ext cx="8814192" cy="4944778"/>
            <a:chOff x="142747" y="-30598"/>
            <a:chExt cx="8814192" cy="4944778"/>
          </a:xfrm>
        </p:grpSpPr>
        <p:grpSp>
          <p:nvGrpSpPr>
            <p:cNvPr id="32" name="Google Shape;32;p3"/>
            <p:cNvGrpSpPr/>
            <p:nvPr/>
          </p:nvGrpSpPr>
          <p:grpSpPr>
            <a:xfrm>
              <a:off x="360546" y="-30598"/>
              <a:ext cx="8596394" cy="4944778"/>
              <a:chOff x="2465477" y="1094057"/>
              <a:chExt cx="6326460" cy="3639077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2465477" y="4372172"/>
                <a:ext cx="259556" cy="265366"/>
              </a:xfrm>
              <a:custGeom>
                <a:rect b="b" l="l" r="r" t="t"/>
                <a:pathLst>
                  <a:path extrusionOk="0" h="265366" w="259556">
                    <a:moveTo>
                      <a:pt x="127063" y="0"/>
                    </a:moveTo>
                    <a:cubicBezTo>
                      <a:pt x="127063" y="0"/>
                      <a:pt x="119634" y="112109"/>
                      <a:pt x="0" y="140779"/>
                    </a:cubicBezTo>
                    <a:cubicBezTo>
                      <a:pt x="0" y="140779"/>
                      <a:pt x="105918" y="155734"/>
                      <a:pt x="127063" y="265366"/>
                    </a:cubicBezTo>
                    <a:cubicBezTo>
                      <a:pt x="149161" y="155734"/>
                      <a:pt x="259556" y="140779"/>
                      <a:pt x="259556" y="140779"/>
                    </a:cubicBezTo>
                    <a:cubicBezTo>
                      <a:pt x="134874" y="112109"/>
                      <a:pt x="127063" y="0"/>
                      <a:pt x="127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4004131" y="4596166"/>
                <a:ext cx="134016" cy="136969"/>
              </a:xfrm>
              <a:custGeom>
                <a:rect b="b" l="l" r="r" t="t"/>
                <a:pathLst>
                  <a:path extrusionOk="0" h="136969" w="134016">
                    <a:moveTo>
                      <a:pt x="65627" y="0"/>
                    </a:moveTo>
                    <a:cubicBezTo>
                      <a:pt x="65627" y="0"/>
                      <a:pt x="61817" y="57912"/>
                      <a:pt x="0" y="72676"/>
                    </a:cubicBezTo>
                    <a:cubicBezTo>
                      <a:pt x="0" y="72676"/>
                      <a:pt x="54673" y="80391"/>
                      <a:pt x="65627" y="136969"/>
                    </a:cubicBezTo>
                    <a:cubicBezTo>
                      <a:pt x="77057" y="80391"/>
                      <a:pt x="134017" y="72676"/>
                      <a:pt x="134017" y="72676"/>
                    </a:cubicBezTo>
                    <a:cubicBezTo>
                      <a:pt x="69723" y="57912"/>
                      <a:pt x="65627" y="0"/>
                      <a:pt x="656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 flipH="1" rot="10800000">
                <a:off x="5001233" y="1223993"/>
                <a:ext cx="107441" cy="109918"/>
              </a:xfrm>
              <a:custGeom>
                <a:rect b="b" l="l" r="r" t="t"/>
                <a:pathLst>
                  <a:path extrusionOk="0" h="109918" w="107441">
                    <a:moveTo>
                      <a:pt x="52578" y="0"/>
                    </a:moveTo>
                    <a:cubicBezTo>
                      <a:pt x="52578" y="0"/>
                      <a:pt x="49435" y="46387"/>
                      <a:pt x="0" y="58293"/>
                    </a:cubicBezTo>
                    <a:cubicBezTo>
                      <a:pt x="0" y="58293"/>
                      <a:pt x="43815" y="64484"/>
                      <a:pt x="52578" y="109918"/>
                    </a:cubicBezTo>
                    <a:cubicBezTo>
                      <a:pt x="61722" y="64579"/>
                      <a:pt x="107442" y="58293"/>
                      <a:pt x="107442" y="58293"/>
                    </a:cubicBezTo>
                    <a:cubicBezTo>
                      <a:pt x="55816" y="46387"/>
                      <a:pt x="52578" y="0"/>
                      <a:pt x="52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854725" y="1094057"/>
                <a:ext cx="182689" cy="186880"/>
              </a:xfrm>
              <a:custGeom>
                <a:rect b="b" l="l" r="r" t="t"/>
                <a:pathLst>
                  <a:path extrusionOk="0" h="186880" w="182689">
                    <a:moveTo>
                      <a:pt x="89440" y="0"/>
                    </a:moveTo>
                    <a:cubicBezTo>
                      <a:pt x="89440" y="0"/>
                      <a:pt x="84201" y="78962"/>
                      <a:pt x="0" y="99155"/>
                    </a:cubicBezTo>
                    <a:cubicBezTo>
                      <a:pt x="0" y="99155"/>
                      <a:pt x="74581" y="109633"/>
                      <a:pt x="89440" y="186880"/>
                    </a:cubicBezTo>
                    <a:cubicBezTo>
                      <a:pt x="104966" y="109728"/>
                      <a:pt x="182690" y="99155"/>
                      <a:pt x="182690" y="99155"/>
                    </a:cubicBezTo>
                    <a:cubicBezTo>
                      <a:pt x="94869" y="78962"/>
                      <a:pt x="89440" y="0"/>
                      <a:pt x="894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flipH="1" rot="10800000">
                <a:off x="8541161" y="4622700"/>
                <a:ext cx="83724" cy="85629"/>
              </a:xfrm>
              <a:custGeom>
                <a:rect b="b" l="l" r="r" t="t"/>
                <a:pathLst>
                  <a:path extrusionOk="0" h="85629" w="83724">
                    <a:moveTo>
                      <a:pt x="40957" y="0"/>
                    </a:moveTo>
                    <a:cubicBezTo>
                      <a:pt x="40957" y="0"/>
                      <a:pt x="38576" y="36195"/>
                      <a:pt x="0" y="45434"/>
                    </a:cubicBezTo>
                    <a:cubicBezTo>
                      <a:pt x="0" y="45434"/>
                      <a:pt x="34195" y="50292"/>
                      <a:pt x="40957" y="85630"/>
                    </a:cubicBezTo>
                    <a:cubicBezTo>
                      <a:pt x="48101" y="50292"/>
                      <a:pt x="83725" y="45434"/>
                      <a:pt x="83725" y="45434"/>
                    </a:cubicBezTo>
                    <a:cubicBezTo>
                      <a:pt x="43529" y="36195"/>
                      <a:pt x="40957" y="0"/>
                      <a:pt x="409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8684496" y="1237975"/>
                <a:ext cx="107441" cy="109918"/>
              </a:xfrm>
              <a:custGeom>
                <a:rect b="b" l="l" r="r" t="t"/>
                <a:pathLst>
                  <a:path extrusionOk="0" h="109918" w="107441">
                    <a:moveTo>
                      <a:pt x="52578" y="0"/>
                    </a:moveTo>
                    <a:cubicBezTo>
                      <a:pt x="52578" y="0"/>
                      <a:pt x="49435" y="46387"/>
                      <a:pt x="0" y="58293"/>
                    </a:cubicBezTo>
                    <a:cubicBezTo>
                      <a:pt x="0" y="58293"/>
                      <a:pt x="43815" y="64484"/>
                      <a:pt x="52578" y="109919"/>
                    </a:cubicBezTo>
                    <a:cubicBezTo>
                      <a:pt x="61722" y="64580"/>
                      <a:pt x="107442" y="58293"/>
                      <a:pt x="107442" y="58293"/>
                    </a:cubicBezTo>
                    <a:cubicBezTo>
                      <a:pt x="55817" y="46387"/>
                      <a:pt x="52578" y="0"/>
                      <a:pt x="52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flipH="1" rot="10800000">
                <a:off x="7234072" y="1222298"/>
                <a:ext cx="178593" cy="182594"/>
              </a:xfrm>
              <a:custGeom>
                <a:rect b="b" l="l" r="r" t="t"/>
                <a:pathLst>
                  <a:path extrusionOk="0" h="182594" w="178593">
                    <a:moveTo>
                      <a:pt x="87440" y="0"/>
                    </a:moveTo>
                    <a:cubicBezTo>
                      <a:pt x="87440" y="0"/>
                      <a:pt x="82296" y="77152"/>
                      <a:pt x="0" y="96869"/>
                    </a:cubicBezTo>
                    <a:cubicBezTo>
                      <a:pt x="0" y="96869"/>
                      <a:pt x="72866" y="107156"/>
                      <a:pt x="87440" y="182594"/>
                    </a:cubicBezTo>
                    <a:cubicBezTo>
                      <a:pt x="102584" y="107156"/>
                      <a:pt x="178594" y="96869"/>
                      <a:pt x="178594" y="96869"/>
                    </a:cubicBezTo>
                    <a:cubicBezTo>
                      <a:pt x="92869" y="77152"/>
                      <a:pt x="87440" y="0"/>
                      <a:pt x="874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8362563" y="2967109"/>
                <a:ext cx="178593" cy="182594"/>
              </a:xfrm>
              <a:custGeom>
                <a:rect b="b" l="l" r="r" t="t"/>
                <a:pathLst>
                  <a:path extrusionOk="0" h="182594" w="178593">
                    <a:moveTo>
                      <a:pt x="87439" y="0"/>
                    </a:moveTo>
                    <a:cubicBezTo>
                      <a:pt x="87439" y="0"/>
                      <a:pt x="82296" y="77153"/>
                      <a:pt x="0" y="96869"/>
                    </a:cubicBezTo>
                    <a:cubicBezTo>
                      <a:pt x="0" y="96869"/>
                      <a:pt x="72866" y="107156"/>
                      <a:pt x="87439" y="182594"/>
                    </a:cubicBezTo>
                    <a:cubicBezTo>
                      <a:pt x="102584" y="107156"/>
                      <a:pt x="178594" y="96869"/>
                      <a:pt x="178594" y="96869"/>
                    </a:cubicBezTo>
                    <a:cubicBezTo>
                      <a:pt x="92869" y="77153"/>
                      <a:pt x="87439" y="0"/>
                      <a:pt x="874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flipH="1" rot="10800000">
                <a:off x="6604636" y="4413562"/>
                <a:ext cx="178593" cy="182594"/>
              </a:xfrm>
              <a:custGeom>
                <a:rect b="b" l="l" r="r" t="t"/>
                <a:pathLst>
                  <a:path extrusionOk="0" h="182594" w="178593">
                    <a:moveTo>
                      <a:pt x="87439" y="0"/>
                    </a:moveTo>
                    <a:cubicBezTo>
                      <a:pt x="87439" y="0"/>
                      <a:pt x="82296" y="77152"/>
                      <a:pt x="0" y="96869"/>
                    </a:cubicBezTo>
                    <a:cubicBezTo>
                      <a:pt x="0" y="96869"/>
                      <a:pt x="72866" y="107156"/>
                      <a:pt x="87439" y="182594"/>
                    </a:cubicBezTo>
                    <a:cubicBezTo>
                      <a:pt x="102584" y="107156"/>
                      <a:pt x="178594" y="96869"/>
                      <a:pt x="178594" y="96869"/>
                    </a:cubicBezTo>
                    <a:cubicBezTo>
                      <a:pt x="92869" y="77152"/>
                      <a:pt x="87439" y="0"/>
                      <a:pt x="874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" name="Google Shape;42;p3"/>
            <p:cNvSpPr/>
            <p:nvPr/>
          </p:nvSpPr>
          <p:spPr>
            <a:xfrm>
              <a:off x="142747" y="2383572"/>
              <a:ext cx="113865" cy="116455"/>
            </a:xfrm>
            <a:custGeom>
              <a:rect b="b" l="l" r="r" t="t"/>
              <a:pathLst>
                <a:path extrusionOk="0" h="85629" w="83724">
                  <a:moveTo>
                    <a:pt x="40957" y="0"/>
                  </a:moveTo>
                  <a:cubicBezTo>
                    <a:pt x="40957" y="0"/>
                    <a:pt x="38576" y="36195"/>
                    <a:pt x="0" y="45434"/>
                  </a:cubicBezTo>
                  <a:cubicBezTo>
                    <a:pt x="0" y="45434"/>
                    <a:pt x="34195" y="50292"/>
                    <a:pt x="40957" y="85630"/>
                  </a:cubicBezTo>
                  <a:cubicBezTo>
                    <a:pt x="48101" y="50292"/>
                    <a:pt x="83725" y="45434"/>
                    <a:pt x="83725" y="45434"/>
                  </a:cubicBezTo>
                  <a:cubicBezTo>
                    <a:pt x="43529" y="36195"/>
                    <a:pt x="40957" y="0"/>
                    <a:pt x="40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>
            <p:ph hasCustomPrompt="1" type="title"/>
          </p:nvPr>
        </p:nvSpPr>
        <p:spPr>
          <a:xfrm>
            <a:off x="1848000" y="1042712"/>
            <a:ext cx="54480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9" name="Google Shape;279;p21"/>
          <p:cNvSpPr txBox="1"/>
          <p:nvPr>
            <p:ph idx="1" type="subTitle"/>
          </p:nvPr>
        </p:nvSpPr>
        <p:spPr>
          <a:xfrm>
            <a:off x="1848000" y="1797587"/>
            <a:ext cx="5448000" cy="30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1"/>
          <p:cNvSpPr txBox="1"/>
          <p:nvPr>
            <p:ph hasCustomPrompt="1" idx="2" type="title"/>
          </p:nvPr>
        </p:nvSpPr>
        <p:spPr>
          <a:xfrm>
            <a:off x="1848000" y="2816891"/>
            <a:ext cx="54480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1" name="Google Shape;281;p21"/>
          <p:cNvSpPr txBox="1"/>
          <p:nvPr>
            <p:ph idx="3" type="subTitle"/>
          </p:nvPr>
        </p:nvSpPr>
        <p:spPr>
          <a:xfrm>
            <a:off x="1848000" y="3571688"/>
            <a:ext cx="5448000" cy="30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/>
          <p:nvPr>
            <p:ph type="title"/>
          </p:nvPr>
        </p:nvSpPr>
        <p:spPr>
          <a:xfrm>
            <a:off x="4581636" y="812425"/>
            <a:ext cx="32106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4" name="Google Shape;284;p22"/>
          <p:cNvSpPr txBox="1"/>
          <p:nvPr>
            <p:ph idx="1" type="subTitle"/>
          </p:nvPr>
        </p:nvSpPr>
        <p:spPr>
          <a:xfrm>
            <a:off x="4581600" y="1628725"/>
            <a:ext cx="3210600" cy="1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2"/>
          <p:cNvSpPr txBox="1"/>
          <p:nvPr/>
        </p:nvSpPr>
        <p:spPr>
          <a:xfrm>
            <a:off x="1801125" y="3764350"/>
            <a:ext cx="55419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CREDITS: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endParaRPr b="1" sz="1200" u="sng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286" name="Google Shape;286;p22"/>
          <p:cNvGrpSpPr/>
          <p:nvPr/>
        </p:nvGrpSpPr>
        <p:grpSpPr>
          <a:xfrm flipH="1" rot="10800000">
            <a:off x="129791" y="111309"/>
            <a:ext cx="8814192" cy="4944778"/>
            <a:chOff x="142747" y="-30598"/>
            <a:chExt cx="8814192" cy="4944778"/>
          </a:xfrm>
        </p:grpSpPr>
        <p:grpSp>
          <p:nvGrpSpPr>
            <p:cNvPr id="287" name="Google Shape;287;p22"/>
            <p:cNvGrpSpPr/>
            <p:nvPr/>
          </p:nvGrpSpPr>
          <p:grpSpPr>
            <a:xfrm>
              <a:off x="360546" y="-30598"/>
              <a:ext cx="8596394" cy="4944778"/>
              <a:chOff x="2465477" y="1094057"/>
              <a:chExt cx="6326460" cy="3639077"/>
            </a:xfrm>
          </p:grpSpPr>
          <p:sp>
            <p:nvSpPr>
              <p:cNvPr id="288" name="Google Shape;288;p22"/>
              <p:cNvSpPr/>
              <p:nvPr/>
            </p:nvSpPr>
            <p:spPr>
              <a:xfrm>
                <a:off x="2465477" y="4372172"/>
                <a:ext cx="259556" cy="265366"/>
              </a:xfrm>
              <a:custGeom>
                <a:rect b="b" l="l" r="r" t="t"/>
                <a:pathLst>
                  <a:path extrusionOk="0" h="265366" w="259556">
                    <a:moveTo>
                      <a:pt x="127063" y="0"/>
                    </a:moveTo>
                    <a:cubicBezTo>
                      <a:pt x="127063" y="0"/>
                      <a:pt x="119634" y="112109"/>
                      <a:pt x="0" y="140779"/>
                    </a:cubicBezTo>
                    <a:cubicBezTo>
                      <a:pt x="0" y="140779"/>
                      <a:pt x="105918" y="155734"/>
                      <a:pt x="127063" y="265366"/>
                    </a:cubicBezTo>
                    <a:cubicBezTo>
                      <a:pt x="149161" y="155734"/>
                      <a:pt x="259556" y="140779"/>
                      <a:pt x="259556" y="140779"/>
                    </a:cubicBezTo>
                    <a:cubicBezTo>
                      <a:pt x="134874" y="112109"/>
                      <a:pt x="127063" y="0"/>
                      <a:pt x="127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2"/>
              <p:cNvSpPr/>
              <p:nvPr/>
            </p:nvSpPr>
            <p:spPr>
              <a:xfrm>
                <a:off x="4004131" y="4596166"/>
                <a:ext cx="134016" cy="136969"/>
              </a:xfrm>
              <a:custGeom>
                <a:rect b="b" l="l" r="r" t="t"/>
                <a:pathLst>
                  <a:path extrusionOk="0" h="136969" w="134016">
                    <a:moveTo>
                      <a:pt x="65627" y="0"/>
                    </a:moveTo>
                    <a:cubicBezTo>
                      <a:pt x="65627" y="0"/>
                      <a:pt x="61817" y="57912"/>
                      <a:pt x="0" y="72676"/>
                    </a:cubicBezTo>
                    <a:cubicBezTo>
                      <a:pt x="0" y="72676"/>
                      <a:pt x="54673" y="80391"/>
                      <a:pt x="65627" y="136969"/>
                    </a:cubicBezTo>
                    <a:cubicBezTo>
                      <a:pt x="77057" y="80391"/>
                      <a:pt x="134017" y="72676"/>
                      <a:pt x="134017" y="72676"/>
                    </a:cubicBezTo>
                    <a:cubicBezTo>
                      <a:pt x="69723" y="57912"/>
                      <a:pt x="65627" y="0"/>
                      <a:pt x="656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2"/>
              <p:cNvSpPr/>
              <p:nvPr/>
            </p:nvSpPr>
            <p:spPr>
              <a:xfrm flipH="1" rot="10800000">
                <a:off x="5001233" y="1223993"/>
                <a:ext cx="107441" cy="109918"/>
              </a:xfrm>
              <a:custGeom>
                <a:rect b="b" l="l" r="r" t="t"/>
                <a:pathLst>
                  <a:path extrusionOk="0" h="109918" w="107441">
                    <a:moveTo>
                      <a:pt x="52578" y="0"/>
                    </a:moveTo>
                    <a:cubicBezTo>
                      <a:pt x="52578" y="0"/>
                      <a:pt x="49435" y="46387"/>
                      <a:pt x="0" y="58293"/>
                    </a:cubicBezTo>
                    <a:cubicBezTo>
                      <a:pt x="0" y="58293"/>
                      <a:pt x="43815" y="64484"/>
                      <a:pt x="52578" y="109918"/>
                    </a:cubicBezTo>
                    <a:cubicBezTo>
                      <a:pt x="61722" y="64579"/>
                      <a:pt x="107442" y="58293"/>
                      <a:pt x="107442" y="58293"/>
                    </a:cubicBezTo>
                    <a:cubicBezTo>
                      <a:pt x="55816" y="46387"/>
                      <a:pt x="52578" y="0"/>
                      <a:pt x="52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2"/>
              <p:cNvSpPr/>
              <p:nvPr/>
            </p:nvSpPr>
            <p:spPr>
              <a:xfrm>
                <a:off x="2854725" y="1094057"/>
                <a:ext cx="182689" cy="186880"/>
              </a:xfrm>
              <a:custGeom>
                <a:rect b="b" l="l" r="r" t="t"/>
                <a:pathLst>
                  <a:path extrusionOk="0" h="186880" w="182689">
                    <a:moveTo>
                      <a:pt x="89440" y="0"/>
                    </a:moveTo>
                    <a:cubicBezTo>
                      <a:pt x="89440" y="0"/>
                      <a:pt x="84201" y="78962"/>
                      <a:pt x="0" y="99155"/>
                    </a:cubicBezTo>
                    <a:cubicBezTo>
                      <a:pt x="0" y="99155"/>
                      <a:pt x="74581" y="109633"/>
                      <a:pt x="89440" y="186880"/>
                    </a:cubicBezTo>
                    <a:cubicBezTo>
                      <a:pt x="104966" y="109728"/>
                      <a:pt x="182690" y="99155"/>
                      <a:pt x="182690" y="99155"/>
                    </a:cubicBezTo>
                    <a:cubicBezTo>
                      <a:pt x="94869" y="78962"/>
                      <a:pt x="89440" y="0"/>
                      <a:pt x="894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22"/>
              <p:cNvSpPr/>
              <p:nvPr/>
            </p:nvSpPr>
            <p:spPr>
              <a:xfrm flipH="1" rot="10800000">
                <a:off x="8541161" y="4622700"/>
                <a:ext cx="83724" cy="85629"/>
              </a:xfrm>
              <a:custGeom>
                <a:rect b="b" l="l" r="r" t="t"/>
                <a:pathLst>
                  <a:path extrusionOk="0" h="85629" w="83724">
                    <a:moveTo>
                      <a:pt x="40957" y="0"/>
                    </a:moveTo>
                    <a:cubicBezTo>
                      <a:pt x="40957" y="0"/>
                      <a:pt x="38576" y="36195"/>
                      <a:pt x="0" y="45434"/>
                    </a:cubicBezTo>
                    <a:cubicBezTo>
                      <a:pt x="0" y="45434"/>
                      <a:pt x="34195" y="50292"/>
                      <a:pt x="40957" y="85630"/>
                    </a:cubicBezTo>
                    <a:cubicBezTo>
                      <a:pt x="48101" y="50292"/>
                      <a:pt x="83725" y="45434"/>
                      <a:pt x="83725" y="45434"/>
                    </a:cubicBezTo>
                    <a:cubicBezTo>
                      <a:pt x="43529" y="36195"/>
                      <a:pt x="40957" y="0"/>
                      <a:pt x="409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22"/>
              <p:cNvSpPr/>
              <p:nvPr/>
            </p:nvSpPr>
            <p:spPr>
              <a:xfrm>
                <a:off x="8684496" y="1237975"/>
                <a:ext cx="107441" cy="109918"/>
              </a:xfrm>
              <a:custGeom>
                <a:rect b="b" l="l" r="r" t="t"/>
                <a:pathLst>
                  <a:path extrusionOk="0" h="109918" w="107441">
                    <a:moveTo>
                      <a:pt x="52578" y="0"/>
                    </a:moveTo>
                    <a:cubicBezTo>
                      <a:pt x="52578" y="0"/>
                      <a:pt x="49435" y="46387"/>
                      <a:pt x="0" y="58293"/>
                    </a:cubicBezTo>
                    <a:cubicBezTo>
                      <a:pt x="0" y="58293"/>
                      <a:pt x="43815" y="64484"/>
                      <a:pt x="52578" y="109919"/>
                    </a:cubicBezTo>
                    <a:cubicBezTo>
                      <a:pt x="61722" y="64580"/>
                      <a:pt x="107442" y="58293"/>
                      <a:pt x="107442" y="58293"/>
                    </a:cubicBezTo>
                    <a:cubicBezTo>
                      <a:pt x="55817" y="46387"/>
                      <a:pt x="52578" y="0"/>
                      <a:pt x="52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22"/>
              <p:cNvSpPr/>
              <p:nvPr/>
            </p:nvSpPr>
            <p:spPr>
              <a:xfrm flipH="1" rot="10800000">
                <a:off x="7234072" y="1222298"/>
                <a:ext cx="178593" cy="182594"/>
              </a:xfrm>
              <a:custGeom>
                <a:rect b="b" l="l" r="r" t="t"/>
                <a:pathLst>
                  <a:path extrusionOk="0" h="182594" w="178593">
                    <a:moveTo>
                      <a:pt x="87440" y="0"/>
                    </a:moveTo>
                    <a:cubicBezTo>
                      <a:pt x="87440" y="0"/>
                      <a:pt x="82296" y="77152"/>
                      <a:pt x="0" y="96869"/>
                    </a:cubicBezTo>
                    <a:cubicBezTo>
                      <a:pt x="0" y="96869"/>
                      <a:pt x="72866" y="107156"/>
                      <a:pt x="87440" y="182594"/>
                    </a:cubicBezTo>
                    <a:cubicBezTo>
                      <a:pt x="102584" y="107156"/>
                      <a:pt x="178594" y="96869"/>
                      <a:pt x="178594" y="96869"/>
                    </a:cubicBezTo>
                    <a:cubicBezTo>
                      <a:pt x="92869" y="77152"/>
                      <a:pt x="87440" y="0"/>
                      <a:pt x="874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22"/>
              <p:cNvSpPr/>
              <p:nvPr/>
            </p:nvSpPr>
            <p:spPr>
              <a:xfrm>
                <a:off x="8362563" y="2967109"/>
                <a:ext cx="178593" cy="182594"/>
              </a:xfrm>
              <a:custGeom>
                <a:rect b="b" l="l" r="r" t="t"/>
                <a:pathLst>
                  <a:path extrusionOk="0" h="182594" w="178593">
                    <a:moveTo>
                      <a:pt x="87439" y="0"/>
                    </a:moveTo>
                    <a:cubicBezTo>
                      <a:pt x="87439" y="0"/>
                      <a:pt x="82296" y="77153"/>
                      <a:pt x="0" y="96869"/>
                    </a:cubicBezTo>
                    <a:cubicBezTo>
                      <a:pt x="0" y="96869"/>
                      <a:pt x="72866" y="107156"/>
                      <a:pt x="87439" y="182594"/>
                    </a:cubicBezTo>
                    <a:cubicBezTo>
                      <a:pt x="102584" y="107156"/>
                      <a:pt x="178594" y="96869"/>
                      <a:pt x="178594" y="96869"/>
                    </a:cubicBezTo>
                    <a:cubicBezTo>
                      <a:pt x="92869" y="77153"/>
                      <a:pt x="87439" y="0"/>
                      <a:pt x="874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2"/>
              <p:cNvSpPr/>
              <p:nvPr/>
            </p:nvSpPr>
            <p:spPr>
              <a:xfrm flipH="1" rot="10800000">
                <a:off x="6604636" y="4413562"/>
                <a:ext cx="178593" cy="182594"/>
              </a:xfrm>
              <a:custGeom>
                <a:rect b="b" l="l" r="r" t="t"/>
                <a:pathLst>
                  <a:path extrusionOk="0" h="182594" w="178593">
                    <a:moveTo>
                      <a:pt x="87439" y="0"/>
                    </a:moveTo>
                    <a:cubicBezTo>
                      <a:pt x="87439" y="0"/>
                      <a:pt x="82296" y="77152"/>
                      <a:pt x="0" y="96869"/>
                    </a:cubicBezTo>
                    <a:cubicBezTo>
                      <a:pt x="0" y="96869"/>
                      <a:pt x="72866" y="107156"/>
                      <a:pt x="87439" y="182594"/>
                    </a:cubicBezTo>
                    <a:cubicBezTo>
                      <a:pt x="102584" y="107156"/>
                      <a:pt x="178594" y="96869"/>
                      <a:pt x="178594" y="96869"/>
                    </a:cubicBezTo>
                    <a:cubicBezTo>
                      <a:pt x="92869" y="77152"/>
                      <a:pt x="87439" y="0"/>
                      <a:pt x="874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" name="Google Shape;297;p22"/>
            <p:cNvSpPr/>
            <p:nvPr/>
          </p:nvSpPr>
          <p:spPr>
            <a:xfrm>
              <a:off x="142747" y="2383572"/>
              <a:ext cx="113865" cy="116455"/>
            </a:xfrm>
            <a:custGeom>
              <a:rect b="b" l="l" r="r" t="t"/>
              <a:pathLst>
                <a:path extrusionOk="0" h="85629" w="83724">
                  <a:moveTo>
                    <a:pt x="40957" y="0"/>
                  </a:moveTo>
                  <a:cubicBezTo>
                    <a:pt x="40957" y="0"/>
                    <a:pt x="38576" y="36195"/>
                    <a:pt x="0" y="45434"/>
                  </a:cubicBezTo>
                  <a:cubicBezTo>
                    <a:pt x="0" y="45434"/>
                    <a:pt x="34195" y="50292"/>
                    <a:pt x="40957" y="85630"/>
                  </a:cubicBezTo>
                  <a:cubicBezTo>
                    <a:pt x="48101" y="50292"/>
                    <a:pt x="83725" y="45434"/>
                    <a:pt x="83725" y="45434"/>
                  </a:cubicBezTo>
                  <a:cubicBezTo>
                    <a:pt x="43529" y="36195"/>
                    <a:pt x="40957" y="0"/>
                    <a:pt x="40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23"/>
          <p:cNvGrpSpPr/>
          <p:nvPr/>
        </p:nvGrpSpPr>
        <p:grpSpPr>
          <a:xfrm rot="10800000">
            <a:off x="129791" y="111309"/>
            <a:ext cx="8814192" cy="4770524"/>
            <a:chOff x="142747" y="143657"/>
            <a:chExt cx="8814192" cy="4770524"/>
          </a:xfrm>
        </p:grpSpPr>
        <p:grpSp>
          <p:nvGrpSpPr>
            <p:cNvPr id="300" name="Google Shape;300;p23"/>
            <p:cNvGrpSpPr/>
            <p:nvPr/>
          </p:nvGrpSpPr>
          <p:grpSpPr>
            <a:xfrm>
              <a:off x="360546" y="143657"/>
              <a:ext cx="8596394" cy="4770524"/>
              <a:chOff x="2465477" y="1222298"/>
              <a:chExt cx="6326460" cy="3510836"/>
            </a:xfrm>
          </p:grpSpPr>
          <p:sp>
            <p:nvSpPr>
              <p:cNvPr id="301" name="Google Shape;301;p23"/>
              <p:cNvSpPr/>
              <p:nvPr/>
            </p:nvSpPr>
            <p:spPr>
              <a:xfrm>
                <a:off x="2465477" y="4372172"/>
                <a:ext cx="259556" cy="265366"/>
              </a:xfrm>
              <a:custGeom>
                <a:rect b="b" l="l" r="r" t="t"/>
                <a:pathLst>
                  <a:path extrusionOk="0" h="265366" w="259556">
                    <a:moveTo>
                      <a:pt x="127063" y="0"/>
                    </a:moveTo>
                    <a:cubicBezTo>
                      <a:pt x="127063" y="0"/>
                      <a:pt x="119634" y="112109"/>
                      <a:pt x="0" y="140779"/>
                    </a:cubicBezTo>
                    <a:cubicBezTo>
                      <a:pt x="0" y="140779"/>
                      <a:pt x="105918" y="155734"/>
                      <a:pt x="127063" y="265366"/>
                    </a:cubicBezTo>
                    <a:cubicBezTo>
                      <a:pt x="149161" y="155734"/>
                      <a:pt x="259556" y="140779"/>
                      <a:pt x="259556" y="140779"/>
                    </a:cubicBezTo>
                    <a:cubicBezTo>
                      <a:pt x="134874" y="112109"/>
                      <a:pt x="127063" y="0"/>
                      <a:pt x="127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>
                <a:off x="4004131" y="4596166"/>
                <a:ext cx="134016" cy="136969"/>
              </a:xfrm>
              <a:custGeom>
                <a:rect b="b" l="l" r="r" t="t"/>
                <a:pathLst>
                  <a:path extrusionOk="0" h="136969" w="134016">
                    <a:moveTo>
                      <a:pt x="65627" y="0"/>
                    </a:moveTo>
                    <a:cubicBezTo>
                      <a:pt x="65627" y="0"/>
                      <a:pt x="61817" y="57912"/>
                      <a:pt x="0" y="72676"/>
                    </a:cubicBezTo>
                    <a:cubicBezTo>
                      <a:pt x="0" y="72676"/>
                      <a:pt x="54673" y="80391"/>
                      <a:pt x="65627" y="136969"/>
                    </a:cubicBezTo>
                    <a:cubicBezTo>
                      <a:pt x="77057" y="80391"/>
                      <a:pt x="134017" y="72676"/>
                      <a:pt x="134017" y="72676"/>
                    </a:cubicBezTo>
                    <a:cubicBezTo>
                      <a:pt x="69723" y="57912"/>
                      <a:pt x="65627" y="0"/>
                      <a:pt x="656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 rot="10800000">
                <a:off x="5001233" y="1223993"/>
                <a:ext cx="107441" cy="109918"/>
              </a:xfrm>
              <a:custGeom>
                <a:rect b="b" l="l" r="r" t="t"/>
                <a:pathLst>
                  <a:path extrusionOk="0" h="109918" w="107441">
                    <a:moveTo>
                      <a:pt x="52578" y="0"/>
                    </a:moveTo>
                    <a:cubicBezTo>
                      <a:pt x="52578" y="0"/>
                      <a:pt x="49435" y="46387"/>
                      <a:pt x="0" y="58293"/>
                    </a:cubicBezTo>
                    <a:cubicBezTo>
                      <a:pt x="0" y="58293"/>
                      <a:pt x="43815" y="64484"/>
                      <a:pt x="52578" y="109918"/>
                    </a:cubicBezTo>
                    <a:cubicBezTo>
                      <a:pt x="61722" y="64579"/>
                      <a:pt x="107442" y="58293"/>
                      <a:pt x="107442" y="58293"/>
                    </a:cubicBezTo>
                    <a:cubicBezTo>
                      <a:pt x="55816" y="46387"/>
                      <a:pt x="52578" y="0"/>
                      <a:pt x="52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>
                <a:off x="8684496" y="1237975"/>
                <a:ext cx="107441" cy="109918"/>
              </a:xfrm>
              <a:custGeom>
                <a:rect b="b" l="l" r="r" t="t"/>
                <a:pathLst>
                  <a:path extrusionOk="0" h="109918" w="107441">
                    <a:moveTo>
                      <a:pt x="52578" y="0"/>
                    </a:moveTo>
                    <a:cubicBezTo>
                      <a:pt x="52578" y="0"/>
                      <a:pt x="49435" y="46387"/>
                      <a:pt x="0" y="58293"/>
                    </a:cubicBezTo>
                    <a:cubicBezTo>
                      <a:pt x="0" y="58293"/>
                      <a:pt x="43815" y="64484"/>
                      <a:pt x="52578" y="109919"/>
                    </a:cubicBezTo>
                    <a:cubicBezTo>
                      <a:pt x="61722" y="64580"/>
                      <a:pt x="107442" y="58293"/>
                      <a:pt x="107442" y="58293"/>
                    </a:cubicBezTo>
                    <a:cubicBezTo>
                      <a:pt x="55817" y="46387"/>
                      <a:pt x="52578" y="0"/>
                      <a:pt x="52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 flipH="1" rot="10800000">
                <a:off x="7234072" y="1222298"/>
                <a:ext cx="178593" cy="182594"/>
              </a:xfrm>
              <a:custGeom>
                <a:rect b="b" l="l" r="r" t="t"/>
                <a:pathLst>
                  <a:path extrusionOk="0" h="182594" w="178593">
                    <a:moveTo>
                      <a:pt x="87440" y="0"/>
                    </a:moveTo>
                    <a:cubicBezTo>
                      <a:pt x="87440" y="0"/>
                      <a:pt x="82296" y="77152"/>
                      <a:pt x="0" y="96869"/>
                    </a:cubicBezTo>
                    <a:cubicBezTo>
                      <a:pt x="0" y="96869"/>
                      <a:pt x="72866" y="107156"/>
                      <a:pt x="87440" y="182594"/>
                    </a:cubicBezTo>
                    <a:cubicBezTo>
                      <a:pt x="102584" y="107156"/>
                      <a:pt x="178594" y="96869"/>
                      <a:pt x="178594" y="96869"/>
                    </a:cubicBezTo>
                    <a:cubicBezTo>
                      <a:pt x="92869" y="77152"/>
                      <a:pt x="87440" y="0"/>
                      <a:pt x="874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>
                <a:off x="8362563" y="2967109"/>
                <a:ext cx="178593" cy="182594"/>
              </a:xfrm>
              <a:custGeom>
                <a:rect b="b" l="l" r="r" t="t"/>
                <a:pathLst>
                  <a:path extrusionOk="0" h="182594" w="178593">
                    <a:moveTo>
                      <a:pt x="87439" y="0"/>
                    </a:moveTo>
                    <a:cubicBezTo>
                      <a:pt x="87439" y="0"/>
                      <a:pt x="82296" y="77153"/>
                      <a:pt x="0" y="96869"/>
                    </a:cubicBezTo>
                    <a:cubicBezTo>
                      <a:pt x="0" y="96869"/>
                      <a:pt x="72866" y="107156"/>
                      <a:pt x="87439" y="182594"/>
                    </a:cubicBezTo>
                    <a:cubicBezTo>
                      <a:pt x="102584" y="107156"/>
                      <a:pt x="178594" y="96869"/>
                      <a:pt x="178594" y="96869"/>
                    </a:cubicBezTo>
                    <a:cubicBezTo>
                      <a:pt x="92869" y="77153"/>
                      <a:pt x="87439" y="0"/>
                      <a:pt x="874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 rot="10800000">
                <a:off x="6604636" y="4413562"/>
                <a:ext cx="178593" cy="182594"/>
              </a:xfrm>
              <a:custGeom>
                <a:rect b="b" l="l" r="r" t="t"/>
                <a:pathLst>
                  <a:path extrusionOk="0" h="182594" w="178593">
                    <a:moveTo>
                      <a:pt x="87439" y="0"/>
                    </a:moveTo>
                    <a:cubicBezTo>
                      <a:pt x="87439" y="0"/>
                      <a:pt x="82296" y="77152"/>
                      <a:pt x="0" y="96869"/>
                    </a:cubicBezTo>
                    <a:cubicBezTo>
                      <a:pt x="0" y="96869"/>
                      <a:pt x="72866" y="107156"/>
                      <a:pt x="87439" y="182594"/>
                    </a:cubicBezTo>
                    <a:cubicBezTo>
                      <a:pt x="102584" y="107156"/>
                      <a:pt x="178594" y="96869"/>
                      <a:pt x="178594" y="96869"/>
                    </a:cubicBezTo>
                    <a:cubicBezTo>
                      <a:pt x="92869" y="77152"/>
                      <a:pt x="87439" y="0"/>
                      <a:pt x="874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8" name="Google Shape;308;p23"/>
            <p:cNvSpPr/>
            <p:nvPr/>
          </p:nvSpPr>
          <p:spPr>
            <a:xfrm>
              <a:off x="142747" y="2383572"/>
              <a:ext cx="113865" cy="116455"/>
            </a:xfrm>
            <a:custGeom>
              <a:rect b="b" l="l" r="r" t="t"/>
              <a:pathLst>
                <a:path extrusionOk="0" h="85629" w="83724">
                  <a:moveTo>
                    <a:pt x="40957" y="0"/>
                  </a:moveTo>
                  <a:cubicBezTo>
                    <a:pt x="40957" y="0"/>
                    <a:pt x="38576" y="36195"/>
                    <a:pt x="0" y="45434"/>
                  </a:cubicBezTo>
                  <a:cubicBezTo>
                    <a:pt x="0" y="45434"/>
                    <a:pt x="34195" y="50292"/>
                    <a:pt x="40957" y="85630"/>
                  </a:cubicBezTo>
                  <a:cubicBezTo>
                    <a:pt x="48101" y="50292"/>
                    <a:pt x="83725" y="45434"/>
                    <a:pt x="83725" y="45434"/>
                  </a:cubicBezTo>
                  <a:cubicBezTo>
                    <a:pt x="43529" y="36195"/>
                    <a:pt x="40957" y="0"/>
                    <a:pt x="40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23"/>
          <p:cNvGrpSpPr/>
          <p:nvPr/>
        </p:nvGrpSpPr>
        <p:grpSpPr>
          <a:xfrm flipH="1">
            <a:off x="-280748" y="143946"/>
            <a:ext cx="1378342" cy="638711"/>
            <a:chOff x="4395501" y="1385030"/>
            <a:chExt cx="862488" cy="399669"/>
          </a:xfrm>
        </p:grpSpPr>
        <p:sp>
          <p:nvSpPr>
            <p:cNvPr id="310" name="Google Shape;310;p23"/>
            <p:cNvSpPr/>
            <p:nvPr/>
          </p:nvSpPr>
          <p:spPr>
            <a:xfrm>
              <a:off x="4395501" y="1385030"/>
              <a:ext cx="862488" cy="399669"/>
            </a:xfrm>
            <a:custGeom>
              <a:rect b="b" l="l" r="r" t="t"/>
              <a:pathLst>
                <a:path extrusionOk="0" h="399669" w="862488">
                  <a:moveTo>
                    <a:pt x="779526" y="399574"/>
                  </a:moveTo>
                  <a:cubicBezTo>
                    <a:pt x="825341" y="399574"/>
                    <a:pt x="862489" y="362426"/>
                    <a:pt x="862489" y="316611"/>
                  </a:cubicBezTo>
                  <a:cubicBezTo>
                    <a:pt x="862489" y="270796"/>
                    <a:pt x="825341" y="233648"/>
                    <a:pt x="779526" y="233648"/>
                  </a:cubicBezTo>
                  <a:cubicBezTo>
                    <a:pt x="766001" y="233648"/>
                    <a:pt x="753332" y="236982"/>
                    <a:pt x="742093" y="242697"/>
                  </a:cubicBezTo>
                  <a:cubicBezTo>
                    <a:pt x="742188" y="240411"/>
                    <a:pt x="742474" y="238220"/>
                    <a:pt x="742474" y="235839"/>
                  </a:cubicBezTo>
                  <a:cubicBezTo>
                    <a:pt x="742474" y="168307"/>
                    <a:pt x="687705" y="113538"/>
                    <a:pt x="620173" y="113538"/>
                  </a:cubicBezTo>
                  <a:cubicBezTo>
                    <a:pt x="602075" y="113538"/>
                    <a:pt x="585026" y="117539"/>
                    <a:pt x="569595" y="124587"/>
                  </a:cubicBezTo>
                  <a:cubicBezTo>
                    <a:pt x="548830" y="52673"/>
                    <a:pt x="482536" y="0"/>
                    <a:pt x="403955" y="0"/>
                  </a:cubicBezTo>
                  <a:cubicBezTo>
                    <a:pt x="337090" y="0"/>
                    <a:pt x="279178" y="38100"/>
                    <a:pt x="250603" y="93726"/>
                  </a:cubicBezTo>
                  <a:cubicBezTo>
                    <a:pt x="238411" y="89630"/>
                    <a:pt x="225361" y="87344"/>
                    <a:pt x="211836" y="87344"/>
                  </a:cubicBezTo>
                  <a:cubicBezTo>
                    <a:pt x="144304" y="87344"/>
                    <a:pt x="89535" y="142113"/>
                    <a:pt x="89535" y="209645"/>
                  </a:cubicBezTo>
                  <a:cubicBezTo>
                    <a:pt x="89535" y="218027"/>
                    <a:pt x="90392" y="226219"/>
                    <a:pt x="92011" y="234220"/>
                  </a:cubicBezTo>
                  <a:cubicBezTo>
                    <a:pt x="89059" y="233934"/>
                    <a:pt x="86011" y="233744"/>
                    <a:pt x="82963" y="233744"/>
                  </a:cubicBezTo>
                  <a:cubicBezTo>
                    <a:pt x="37148" y="233744"/>
                    <a:pt x="0" y="270891"/>
                    <a:pt x="0" y="316706"/>
                  </a:cubicBezTo>
                  <a:cubicBezTo>
                    <a:pt x="0" y="362522"/>
                    <a:pt x="37148" y="399669"/>
                    <a:pt x="82963" y="399669"/>
                  </a:cubicBezTo>
                  <a:lnTo>
                    <a:pt x="779717" y="3996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4428648" y="1431021"/>
              <a:ext cx="504539" cy="284621"/>
            </a:xfrm>
            <a:custGeom>
              <a:rect b="b" l="l" r="r" t="t"/>
              <a:pathLst>
                <a:path extrusionOk="0" h="284621" w="504539">
                  <a:moveTo>
                    <a:pt x="95" y="284621"/>
                  </a:moveTo>
                  <a:cubicBezTo>
                    <a:pt x="95" y="284621"/>
                    <a:pt x="6668" y="232234"/>
                    <a:pt x="89630" y="214708"/>
                  </a:cubicBezTo>
                  <a:cubicBezTo>
                    <a:pt x="89630" y="214708"/>
                    <a:pt x="94012" y="83644"/>
                    <a:pt x="233744" y="103361"/>
                  </a:cubicBezTo>
                  <a:cubicBezTo>
                    <a:pt x="233744" y="103361"/>
                    <a:pt x="332042" y="-36371"/>
                    <a:pt x="504539" y="70595"/>
                  </a:cubicBezTo>
                  <a:cubicBezTo>
                    <a:pt x="504539" y="70595"/>
                    <a:pt x="439007" y="-8082"/>
                    <a:pt x="342900" y="681"/>
                  </a:cubicBezTo>
                  <a:cubicBezTo>
                    <a:pt x="246793" y="9444"/>
                    <a:pt x="224981" y="74976"/>
                    <a:pt x="224981" y="74976"/>
                  </a:cubicBezTo>
                  <a:cubicBezTo>
                    <a:pt x="224981" y="74976"/>
                    <a:pt x="155067" y="59736"/>
                    <a:pt x="107061" y="101170"/>
                  </a:cubicBezTo>
                  <a:cubicBezTo>
                    <a:pt x="59055" y="142699"/>
                    <a:pt x="74295" y="201659"/>
                    <a:pt x="74295" y="201659"/>
                  </a:cubicBezTo>
                  <a:cubicBezTo>
                    <a:pt x="74295" y="201659"/>
                    <a:pt x="10954" y="206040"/>
                    <a:pt x="0" y="284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" name="Google Shape;312;p23"/>
          <p:cNvGrpSpPr/>
          <p:nvPr/>
        </p:nvGrpSpPr>
        <p:grpSpPr>
          <a:xfrm flipH="1">
            <a:off x="7555210" y="4149129"/>
            <a:ext cx="1212045" cy="757359"/>
            <a:chOff x="7652956" y="3145345"/>
            <a:chExt cx="678941" cy="424243"/>
          </a:xfrm>
        </p:grpSpPr>
        <p:sp>
          <p:nvSpPr>
            <p:cNvPr id="313" name="Google Shape;313;p23"/>
            <p:cNvSpPr/>
            <p:nvPr/>
          </p:nvSpPr>
          <p:spPr>
            <a:xfrm>
              <a:off x="7652956" y="3145345"/>
              <a:ext cx="678941" cy="424243"/>
            </a:xfrm>
            <a:custGeom>
              <a:rect b="b" l="l" r="r" t="t"/>
              <a:pathLst>
                <a:path extrusionOk="0" h="424243" w="678941">
                  <a:moveTo>
                    <a:pt x="0" y="284607"/>
                  </a:moveTo>
                  <a:cubicBezTo>
                    <a:pt x="0" y="342710"/>
                    <a:pt x="35528" y="392430"/>
                    <a:pt x="85916" y="413576"/>
                  </a:cubicBezTo>
                  <a:cubicBezTo>
                    <a:pt x="97250" y="420433"/>
                    <a:pt x="110490" y="424244"/>
                    <a:pt x="124682" y="424244"/>
                  </a:cubicBezTo>
                  <a:lnTo>
                    <a:pt x="543116" y="424244"/>
                  </a:lnTo>
                  <a:cubicBezTo>
                    <a:pt x="546545" y="424244"/>
                    <a:pt x="549974" y="423958"/>
                    <a:pt x="553403" y="423577"/>
                  </a:cubicBezTo>
                  <a:cubicBezTo>
                    <a:pt x="623888" y="416528"/>
                    <a:pt x="678942" y="356997"/>
                    <a:pt x="678942" y="284607"/>
                  </a:cubicBezTo>
                  <a:cubicBezTo>
                    <a:pt x="678942" y="212217"/>
                    <a:pt x="626745" y="155924"/>
                    <a:pt x="559022" y="146399"/>
                  </a:cubicBezTo>
                  <a:cubicBezTo>
                    <a:pt x="548830" y="91250"/>
                    <a:pt x="500634" y="49530"/>
                    <a:pt x="442532" y="49530"/>
                  </a:cubicBezTo>
                  <a:cubicBezTo>
                    <a:pt x="423196" y="49530"/>
                    <a:pt x="404908" y="54197"/>
                    <a:pt x="388811" y="62389"/>
                  </a:cubicBezTo>
                  <a:cubicBezTo>
                    <a:pt x="358045" y="24384"/>
                    <a:pt x="310991" y="0"/>
                    <a:pt x="258223" y="0"/>
                  </a:cubicBezTo>
                  <a:cubicBezTo>
                    <a:pt x="178975" y="0"/>
                    <a:pt x="112586" y="54864"/>
                    <a:pt x="94964" y="128778"/>
                  </a:cubicBezTo>
                  <a:cubicBezTo>
                    <a:pt x="70866" y="131731"/>
                    <a:pt x="52197" y="151829"/>
                    <a:pt x="51530" y="176498"/>
                  </a:cubicBezTo>
                  <a:cubicBezTo>
                    <a:pt x="20193" y="202121"/>
                    <a:pt x="95" y="241078"/>
                    <a:pt x="95" y="2847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7780019" y="3196497"/>
              <a:ext cx="235839" cy="79245"/>
            </a:xfrm>
            <a:custGeom>
              <a:rect b="b" l="l" r="r" t="t"/>
              <a:pathLst>
                <a:path extrusionOk="0" h="79245" w="235839">
                  <a:moveTo>
                    <a:pt x="0" y="79245"/>
                  </a:moveTo>
                  <a:cubicBezTo>
                    <a:pt x="0" y="79245"/>
                    <a:pt x="82963" y="-62677"/>
                    <a:pt x="235839" y="33335"/>
                  </a:cubicBezTo>
                  <a:cubicBezTo>
                    <a:pt x="235839" y="33335"/>
                    <a:pt x="100394" y="-12576"/>
                    <a:pt x="0" y="792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8057388" y="3232859"/>
              <a:ext cx="246792" cy="200140"/>
            </a:xfrm>
            <a:custGeom>
              <a:rect b="b" l="l" r="r" t="t"/>
              <a:pathLst>
                <a:path extrusionOk="0" h="200140" w="246792">
                  <a:moveTo>
                    <a:pt x="0" y="7926"/>
                  </a:moveTo>
                  <a:cubicBezTo>
                    <a:pt x="0" y="7926"/>
                    <a:pt x="93916" y="-33603"/>
                    <a:pt x="131064" y="73458"/>
                  </a:cubicBezTo>
                  <a:cubicBezTo>
                    <a:pt x="131064" y="73458"/>
                    <a:pt x="242411" y="93080"/>
                    <a:pt x="246793" y="200141"/>
                  </a:cubicBezTo>
                  <a:cubicBezTo>
                    <a:pt x="246793" y="200141"/>
                    <a:pt x="238030" y="104033"/>
                    <a:pt x="117919" y="99652"/>
                  </a:cubicBezTo>
                  <a:cubicBezTo>
                    <a:pt x="117919" y="99652"/>
                    <a:pt x="111347" y="14498"/>
                    <a:pt x="0" y="79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24"/>
          <p:cNvGrpSpPr/>
          <p:nvPr/>
        </p:nvGrpSpPr>
        <p:grpSpPr>
          <a:xfrm flipH="1" rot="10800000">
            <a:off x="129791" y="111309"/>
            <a:ext cx="8814192" cy="4770524"/>
            <a:chOff x="142747" y="143657"/>
            <a:chExt cx="8814192" cy="4770524"/>
          </a:xfrm>
        </p:grpSpPr>
        <p:grpSp>
          <p:nvGrpSpPr>
            <p:cNvPr id="318" name="Google Shape;318;p24"/>
            <p:cNvGrpSpPr/>
            <p:nvPr/>
          </p:nvGrpSpPr>
          <p:grpSpPr>
            <a:xfrm>
              <a:off x="360546" y="143657"/>
              <a:ext cx="8596394" cy="4770524"/>
              <a:chOff x="2465477" y="1222298"/>
              <a:chExt cx="6326460" cy="3510836"/>
            </a:xfrm>
          </p:grpSpPr>
          <p:sp>
            <p:nvSpPr>
              <p:cNvPr id="319" name="Google Shape;319;p24"/>
              <p:cNvSpPr/>
              <p:nvPr/>
            </p:nvSpPr>
            <p:spPr>
              <a:xfrm>
                <a:off x="2465477" y="4372172"/>
                <a:ext cx="259556" cy="265366"/>
              </a:xfrm>
              <a:custGeom>
                <a:rect b="b" l="l" r="r" t="t"/>
                <a:pathLst>
                  <a:path extrusionOk="0" h="265366" w="259556">
                    <a:moveTo>
                      <a:pt x="127063" y="0"/>
                    </a:moveTo>
                    <a:cubicBezTo>
                      <a:pt x="127063" y="0"/>
                      <a:pt x="119634" y="112109"/>
                      <a:pt x="0" y="140779"/>
                    </a:cubicBezTo>
                    <a:cubicBezTo>
                      <a:pt x="0" y="140779"/>
                      <a:pt x="105918" y="155734"/>
                      <a:pt x="127063" y="265366"/>
                    </a:cubicBezTo>
                    <a:cubicBezTo>
                      <a:pt x="149161" y="155734"/>
                      <a:pt x="259556" y="140779"/>
                      <a:pt x="259556" y="140779"/>
                    </a:cubicBezTo>
                    <a:cubicBezTo>
                      <a:pt x="134874" y="112109"/>
                      <a:pt x="127063" y="0"/>
                      <a:pt x="127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4"/>
              <p:cNvSpPr/>
              <p:nvPr/>
            </p:nvSpPr>
            <p:spPr>
              <a:xfrm>
                <a:off x="4004131" y="4596166"/>
                <a:ext cx="134016" cy="136969"/>
              </a:xfrm>
              <a:custGeom>
                <a:rect b="b" l="l" r="r" t="t"/>
                <a:pathLst>
                  <a:path extrusionOk="0" h="136969" w="134016">
                    <a:moveTo>
                      <a:pt x="65627" y="0"/>
                    </a:moveTo>
                    <a:cubicBezTo>
                      <a:pt x="65627" y="0"/>
                      <a:pt x="61817" y="57912"/>
                      <a:pt x="0" y="72676"/>
                    </a:cubicBezTo>
                    <a:cubicBezTo>
                      <a:pt x="0" y="72676"/>
                      <a:pt x="54673" y="80391"/>
                      <a:pt x="65627" y="136969"/>
                    </a:cubicBezTo>
                    <a:cubicBezTo>
                      <a:pt x="77057" y="80391"/>
                      <a:pt x="134017" y="72676"/>
                      <a:pt x="134017" y="72676"/>
                    </a:cubicBezTo>
                    <a:cubicBezTo>
                      <a:pt x="69723" y="57912"/>
                      <a:pt x="65627" y="0"/>
                      <a:pt x="656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4"/>
              <p:cNvSpPr/>
              <p:nvPr/>
            </p:nvSpPr>
            <p:spPr>
              <a:xfrm flipH="1" rot="10800000">
                <a:off x="5001233" y="1223993"/>
                <a:ext cx="107441" cy="109918"/>
              </a:xfrm>
              <a:custGeom>
                <a:rect b="b" l="l" r="r" t="t"/>
                <a:pathLst>
                  <a:path extrusionOk="0" h="109918" w="107441">
                    <a:moveTo>
                      <a:pt x="52578" y="0"/>
                    </a:moveTo>
                    <a:cubicBezTo>
                      <a:pt x="52578" y="0"/>
                      <a:pt x="49435" y="46387"/>
                      <a:pt x="0" y="58293"/>
                    </a:cubicBezTo>
                    <a:cubicBezTo>
                      <a:pt x="0" y="58293"/>
                      <a:pt x="43815" y="64484"/>
                      <a:pt x="52578" y="109918"/>
                    </a:cubicBezTo>
                    <a:cubicBezTo>
                      <a:pt x="61722" y="64579"/>
                      <a:pt x="107442" y="58293"/>
                      <a:pt x="107442" y="58293"/>
                    </a:cubicBezTo>
                    <a:cubicBezTo>
                      <a:pt x="55816" y="46387"/>
                      <a:pt x="52578" y="0"/>
                      <a:pt x="52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4"/>
              <p:cNvSpPr/>
              <p:nvPr/>
            </p:nvSpPr>
            <p:spPr>
              <a:xfrm>
                <a:off x="8684496" y="1237975"/>
                <a:ext cx="107441" cy="109918"/>
              </a:xfrm>
              <a:custGeom>
                <a:rect b="b" l="l" r="r" t="t"/>
                <a:pathLst>
                  <a:path extrusionOk="0" h="109918" w="107441">
                    <a:moveTo>
                      <a:pt x="52578" y="0"/>
                    </a:moveTo>
                    <a:cubicBezTo>
                      <a:pt x="52578" y="0"/>
                      <a:pt x="49435" y="46387"/>
                      <a:pt x="0" y="58293"/>
                    </a:cubicBezTo>
                    <a:cubicBezTo>
                      <a:pt x="0" y="58293"/>
                      <a:pt x="43815" y="64484"/>
                      <a:pt x="52578" y="109919"/>
                    </a:cubicBezTo>
                    <a:cubicBezTo>
                      <a:pt x="61722" y="64580"/>
                      <a:pt x="107442" y="58293"/>
                      <a:pt x="107442" y="58293"/>
                    </a:cubicBezTo>
                    <a:cubicBezTo>
                      <a:pt x="55817" y="46387"/>
                      <a:pt x="52578" y="0"/>
                      <a:pt x="52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4"/>
              <p:cNvSpPr/>
              <p:nvPr/>
            </p:nvSpPr>
            <p:spPr>
              <a:xfrm flipH="1" rot="10800000">
                <a:off x="7234072" y="1222298"/>
                <a:ext cx="178593" cy="182594"/>
              </a:xfrm>
              <a:custGeom>
                <a:rect b="b" l="l" r="r" t="t"/>
                <a:pathLst>
                  <a:path extrusionOk="0" h="182594" w="178593">
                    <a:moveTo>
                      <a:pt x="87440" y="0"/>
                    </a:moveTo>
                    <a:cubicBezTo>
                      <a:pt x="87440" y="0"/>
                      <a:pt x="82296" y="77152"/>
                      <a:pt x="0" y="96869"/>
                    </a:cubicBezTo>
                    <a:cubicBezTo>
                      <a:pt x="0" y="96869"/>
                      <a:pt x="72866" y="107156"/>
                      <a:pt x="87440" y="182594"/>
                    </a:cubicBezTo>
                    <a:cubicBezTo>
                      <a:pt x="102584" y="107156"/>
                      <a:pt x="178594" y="96869"/>
                      <a:pt x="178594" y="96869"/>
                    </a:cubicBezTo>
                    <a:cubicBezTo>
                      <a:pt x="92869" y="77152"/>
                      <a:pt x="87440" y="0"/>
                      <a:pt x="874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4"/>
              <p:cNvSpPr/>
              <p:nvPr/>
            </p:nvSpPr>
            <p:spPr>
              <a:xfrm>
                <a:off x="8362563" y="2967109"/>
                <a:ext cx="178593" cy="182594"/>
              </a:xfrm>
              <a:custGeom>
                <a:rect b="b" l="l" r="r" t="t"/>
                <a:pathLst>
                  <a:path extrusionOk="0" h="182594" w="178593">
                    <a:moveTo>
                      <a:pt x="87439" y="0"/>
                    </a:moveTo>
                    <a:cubicBezTo>
                      <a:pt x="87439" y="0"/>
                      <a:pt x="82296" y="77153"/>
                      <a:pt x="0" y="96869"/>
                    </a:cubicBezTo>
                    <a:cubicBezTo>
                      <a:pt x="0" y="96869"/>
                      <a:pt x="72866" y="107156"/>
                      <a:pt x="87439" y="182594"/>
                    </a:cubicBezTo>
                    <a:cubicBezTo>
                      <a:pt x="102584" y="107156"/>
                      <a:pt x="178594" y="96869"/>
                      <a:pt x="178594" y="96869"/>
                    </a:cubicBezTo>
                    <a:cubicBezTo>
                      <a:pt x="92869" y="77153"/>
                      <a:pt x="87439" y="0"/>
                      <a:pt x="874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4"/>
              <p:cNvSpPr/>
              <p:nvPr/>
            </p:nvSpPr>
            <p:spPr>
              <a:xfrm flipH="1" rot="10800000">
                <a:off x="6604636" y="4413562"/>
                <a:ext cx="178593" cy="182594"/>
              </a:xfrm>
              <a:custGeom>
                <a:rect b="b" l="l" r="r" t="t"/>
                <a:pathLst>
                  <a:path extrusionOk="0" h="182594" w="178593">
                    <a:moveTo>
                      <a:pt x="87439" y="0"/>
                    </a:moveTo>
                    <a:cubicBezTo>
                      <a:pt x="87439" y="0"/>
                      <a:pt x="82296" y="77152"/>
                      <a:pt x="0" y="96869"/>
                    </a:cubicBezTo>
                    <a:cubicBezTo>
                      <a:pt x="0" y="96869"/>
                      <a:pt x="72866" y="107156"/>
                      <a:pt x="87439" y="182594"/>
                    </a:cubicBezTo>
                    <a:cubicBezTo>
                      <a:pt x="102584" y="107156"/>
                      <a:pt x="178594" y="96869"/>
                      <a:pt x="178594" y="96869"/>
                    </a:cubicBezTo>
                    <a:cubicBezTo>
                      <a:pt x="92869" y="77152"/>
                      <a:pt x="87439" y="0"/>
                      <a:pt x="874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6" name="Google Shape;326;p24"/>
            <p:cNvSpPr/>
            <p:nvPr/>
          </p:nvSpPr>
          <p:spPr>
            <a:xfrm>
              <a:off x="142747" y="2383572"/>
              <a:ext cx="113865" cy="116455"/>
            </a:xfrm>
            <a:custGeom>
              <a:rect b="b" l="l" r="r" t="t"/>
              <a:pathLst>
                <a:path extrusionOk="0" h="85629" w="83724">
                  <a:moveTo>
                    <a:pt x="40957" y="0"/>
                  </a:moveTo>
                  <a:cubicBezTo>
                    <a:pt x="40957" y="0"/>
                    <a:pt x="38576" y="36195"/>
                    <a:pt x="0" y="45434"/>
                  </a:cubicBezTo>
                  <a:cubicBezTo>
                    <a:pt x="0" y="45434"/>
                    <a:pt x="34195" y="50292"/>
                    <a:pt x="40957" y="85630"/>
                  </a:cubicBezTo>
                  <a:cubicBezTo>
                    <a:pt x="48101" y="50292"/>
                    <a:pt x="83725" y="45434"/>
                    <a:pt x="83725" y="45434"/>
                  </a:cubicBezTo>
                  <a:cubicBezTo>
                    <a:pt x="43529" y="36195"/>
                    <a:pt x="40957" y="0"/>
                    <a:pt x="40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24"/>
          <p:cNvGrpSpPr/>
          <p:nvPr/>
        </p:nvGrpSpPr>
        <p:grpSpPr>
          <a:xfrm>
            <a:off x="-250729" y="4053046"/>
            <a:ext cx="1512554" cy="752568"/>
            <a:chOff x="4988412" y="3438048"/>
            <a:chExt cx="1224839" cy="609416"/>
          </a:xfrm>
        </p:grpSpPr>
        <p:sp>
          <p:nvSpPr>
            <p:cNvPr id="328" name="Google Shape;328;p24"/>
            <p:cNvSpPr/>
            <p:nvPr/>
          </p:nvSpPr>
          <p:spPr>
            <a:xfrm>
              <a:off x="4988412" y="3438048"/>
              <a:ext cx="1224839" cy="609416"/>
            </a:xfrm>
            <a:custGeom>
              <a:rect b="b" l="l" r="r" t="t"/>
              <a:pathLst>
                <a:path extrusionOk="0" h="609416" w="1224839">
                  <a:moveTo>
                    <a:pt x="29262" y="403479"/>
                  </a:moveTo>
                  <a:cubicBezTo>
                    <a:pt x="73172" y="333756"/>
                    <a:pt x="169756" y="351949"/>
                    <a:pt x="209951" y="359569"/>
                  </a:cubicBezTo>
                  <a:cubicBezTo>
                    <a:pt x="230620" y="274415"/>
                    <a:pt x="266720" y="269272"/>
                    <a:pt x="324346" y="253175"/>
                  </a:cubicBezTo>
                  <a:cubicBezTo>
                    <a:pt x="325299" y="217742"/>
                    <a:pt x="352159" y="188881"/>
                    <a:pt x="386640" y="184785"/>
                  </a:cubicBezTo>
                  <a:cubicBezTo>
                    <a:pt x="411976" y="78772"/>
                    <a:pt x="507226" y="0"/>
                    <a:pt x="620955" y="0"/>
                  </a:cubicBezTo>
                  <a:cubicBezTo>
                    <a:pt x="696679" y="0"/>
                    <a:pt x="764211" y="34957"/>
                    <a:pt x="808407" y="89535"/>
                  </a:cubicBezTo>
                  <a:cubicBezTo>
                    <a:pt x="831553" y="77724"/>
                    <a:pt x="857746" y="71057"/>
                    <a:pt x="885559" y="71057"/>
                  </a:cubicBezTo>
                  <a:cubicBezTo>
                    <a:pt x="968808" y="71057"/>
                    <a:pt x="1038150" y="130969"/>
                    <a:pt x="1052723" y="210122"/>
                  </a:cubicBezTo>
                  <a:cubicBezTo>
                    <a:pt x="1150069" y="223838"/>
                    <a:pt x="1224840" y="307372"/>
                    <a:pt x="1224840" y="408527"/>
                  </a:cubicBezTo>
                  <a:cubicBezTo>
                    <a:pt x="1224840" y="509683"/>
                    <a:pt x="1145878" y="597789"/>
                    <a:pt x="1044722" y="607885"/>
                  </a:cubicBezTo>
                  <a:cubicBezTo>
                    <a:pt x="1039864" y="608552"/>
                    <a:pt x="1035007" y="608933"/>
                    <a:pt x="1030054" y="608933"/>
                  </a:cubicBezTo>
                  <a:lnTo>
                    <a:pt x="429598" y="608933"/>
                  </a:lnTo>
                  <a:cubicBezTo>
                    <a:pt x="429598" y="608933"/>
                    <a:pt x="239002" y="611315"/>
                    <a:pt x="124798" y="605504"/>
                  </a:cubicBezTo>
                  <a:cubicBezTo>
                    <a:pt x="10593" y="599694"/>
                    <a:pt x="-34937" y="505587"/>
                    <a:pt x="29357" y="4035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9" name="Google Shape;329;p24"/>
            <p:cNvGrpSpPr/>
            <p:nvPr/>
          </p:nvGrpSpPr>
          <p:grpSpPr>
            <a:xfrm>
              <a:off x="5017373" y="3494292"/>
              <a:ext cx="1160826" cy="492681"/>
              <a:chOff x="5017373" y="3494292"/>
              <a:chExt cx="1160826" cy="492681"/>
            </a:xfrm>
          </p:grpSpPr>
          <p:sp>
            <p:nvSpPr>
              <p:cNvPr id="330" name="Google Shape;330;p24"/>
              <p:cNvSpPr/>
              <p:nvPr/>
            </p:nvSpPr>
            <p:spPr>
              <a:xfrm>
                <a:off x="5431250" y="3494292"/>
                <a:ext cx="314515" cy="128065"/>
              </a:xfrm>
              <a:custGeom>
                <a:rect b="b" l="l" r="r" t="t"/>
                <a:pathLst>
                  <a:path extrusionOk="0" h="128065" w="314515">
                    <a:moveTo>
                      <a:pt x="0" y="128065"/>
                    </a:moveTo>
                    <a:cubicBezTo>
                      <a:pt x="0" y="128065"/>
                      <a:pt x="100489" y="-37956"/>
                      <a:pt x="314515" y="47293"/>
                    </a:cubicBezTo>
                    <a:cubicBezTo>
                      <a:pt x="314515" y="47293"/>
                      <a:pt x="109252" y="-101202"/>
                      <a:pt x="0" y="1280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4"/>
              <p:cNvSpPr/>
              <p:nvPr/>
            </p:nvSpPr>
            <p:spPr>
              <a:xfrm>
                <a:off x="5824442" y="3541961"/>
                <a:ext cx="192214" cy="104398"/>
              </a:xfrm>
              <a:custGeom>
                <a:rect b="b" l="l" r="r" t="t"/>
                <a:pathLst>
                  <a:path extrusionOk="0" h="104398" w="192214">
                    <a:moveTo>
                      <a:pt x="0" y="10482"/>
                    </a:moveTo>
                    <a:cubicBezTo>
                      <a:pt x="0" y="10482"/>
                      <a:pt x="122301" y="-46287"/>
                      <a:pt x="192214" y="104399"/>
                    </a:cubicBezTo>
                    <a:cubicBezTo>
                      <a:pt x="192214" y="104399"/>
                      <a:pt x="120110" y="-472"/>
                      <a:pt x="0" y="104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4"/>
              <p:cNvSpPr/>
              <p:nvPr/>
            </p:nvSpPr>
            <p:spPr>
              <a:xfrm>
                <a:off x="6064662" y="3687794"/>
                <a:ext cx="113537" cy="299179"/>
              </a:xfrm>
              <a:custGeom>
                <a:rect b="b" l="l" r="r" t="t"/>
                <a:pathLst>
                  <a:path extrusionOk="0" h="299179" w="113537">
                    <a:moveTo>
                      <a:pt x="0" y="0"/>
                    </a:moveTo>
                    <a:cubicBezTo>
                      <a:pt x="0" y="0"/>
                      <a:pt x="113538" y="43720"/>
                      <a:pt x="113538" y="152876"/>
                    </a:cubicBezTo>
                    <a:cubicBezTo>
                      <a:pt x="113538" y="262033"/>
                      <a:pt x="37147" y="299180"/>
                      <a:pt x="37147" y="299180"/>
                    </a:cubicBezTo>
                    <a:cubicBezTo>
                      <a:pt x="37147" y="299180"/>
                      <a:pt x="181261" y="141922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4"/>
              <p:cNvSpPr/>
              <p:nvPr/>
            </p:nvSpPr>
            <p:spPr>
              <a:xfrm>
                <a:off x="5247798" y="3660110"/>
                <a:ext cx="148494" cy="130363"/>
              </a:xfrm>
              <a:custGeom>
                <a:rect b="b" l="l" r="r" t="t"/>
                <a:pathLst>
                  <a:path extrusionOk="0" h="130363" w="148494">
                    <a:moveTo>
                      <a:pt x="0" y="130363"/>
                    </a:moveTo>
                    <a:cubicBezTo>
                      <a:pt x="0" y="130363"/>
                      <a:pt x="21812" y="75785"/>
                      <a:pt x="96107" y="62640"/>
                    </a:cubicBezTo>
                    <a:cubicBezTo>
                      <a:pt x="96107" y="62640"/>
                      <a:pt x="91726" y="16730"/>
                      <a:pt x="148495" y="1490"/>
                    </a:cubicBezTo>
                    <a:cubicBezTo>
                      <a:pt x="148495" y="1490"/>
                      <a:pt x="89535" y="-13845"/>
                      <a:pt x="85154" y="53878"/>
                    </a:cubicBezTo>
                    <a:cubicBezTo>
                      <a:pt x="85154" y="53878"/>
                      <a:pt x="15240" y="53878"/>
                      <a:pt x="0" y="1303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5017373" y="3817271"/>
                <a:ext cx="138795" cy="137032"/>
              </a:xfrm>
              <a:custGeom>
                <a:rect b="b" l="l" r="r" t="t"/>
                <a:pathLst>
                  <a:path extrusionOk="0" h="137032" w="138795">
                    <a:moveTo>
                      <a:pt x="138700" y="3777"/>
                    </a:moveTo>
                    <a:cubicBezTo>
                      <a:pt x="138700" y="3777"/>
                      <a:pt x="55737" y="-15844"/>
                      <a:pt x="20780" y="34353"/>
                    </a:cubicBezTo>
                    <a:cubicBezTo>
                      <a:pt x="-14176" y="84550"/>
                      <a:pt x="5540" y="137032"/>
                      <a:pt x="5540" y="137032"/>
                    </a:cubicBezTo>
                    <a:cubicBezTo>
                      <a:pt x="5540" y="137032"/>
                      <a:pt x="-7604" y="8159"/>
                      <a:pt x="138795" y="37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5" name="Google Shape;335;p24"/>
          <p:cNvSpPr/>
          <p:nvPr/>
        </p:nvSpPr>
        <p:spPr>
          <a:xfrm>
            <a:off x="7730543" y="243299"/>
            <a:ext cx="1289625" cy="641507"/>
          </a:xfrm>
          <a:custGeom>
            <a:rect b="b" l="l" r="r" t="t"/>
            <a:pathLst>
              <a:path extrusionOk="0" h="238036" w="478525">
                <a:moveTo>
                  <a:pt x="467106" y="157734"/>
                </a:moveTo>
                <a:cubicBezTo>
                  <a:pt x="449961" y="130493"/>
                  <a:pt x="412242" y="137636"/>
                  <a:pt x="396526" y="140589"/>
                </a:cubicBezTo>
                <a:cubicBezTo>
                  <a:pt x="388430" y="107347"/>
                  <a:pt x="374333" y="105347"/>
                  <a:pt x="351854" y="98965"/>
                </a:cubicBezTo>
                <a:cubicBezTo>
                  <a:pt x="351473" y="85154"/>
                  <a:pt x="340995" y="73819"/>
                  <a:pt x="327470" y="72200"/>
                </a:cubicBezTo>
                <a:cubicBezTo>
                  <a:pt x="317564" y="30766"/>
                  <a:pt x="280321" y="0"/>
                  <a:pt x="235934" y="0"/>
                </a:cubicBezTo>
                <a:cubicBezTo>
                  <a:pt x="206312" y="0"/>
                  <a:pt x="179927" y="13621"/>
                  <a:pt x="162687" y="34957"/>
                </a:cubicBezTo>
                <a:cubicBezTo>
                  <a:pt x="153638" y="30385"/>
                  <a:pt x="143447" y="27718"/>
                  <a:pt x="132588" y="27718"/>
                </a:cubicBezTo>
                <a:cubicBezTo>
                  <a:pt x="100013" y="27718"/>
                  <a:pt x="72962" y="51149"/>
                  <a:pt x="67247" y="82010"/>
                </a:cubicBezTo>
                <a:cubicBezTo>
                  <a:pt x="29242" y="87344"/>
                  <a:pt x="0" y="120015"/>
                  <a:pt x="0" y="159544"/>
                </a:cubicBezTo>
                <a:cubicBezTo>
                  <a:pt x="0" y="199073"/>
                  <a:pt x="30861" y="233458"/>
                  <a:pt x="70390" y="237458"/>
                </a:cubicBezTo>
                <a:cubicBezTo>
                  <a:pt x="72295" y="237744"/>
                  <a:pt x="74200" y="237839"/>
                  <a:pt x="76105" y="237839"/>
                </a:cubicBezTo>
                <a:lnTo>
                  <a:pt x="310706" y="237839"/>
                </a:lnTo>
                <a:cubicBezTo>
                  <a:pt x="310706" y="237839"/>
                  <a:pt x="385191" y="238792"/>
                  <a:pt x="429768" y="236506"/>
                </a:cubicBezTo>
                <a:cubicBezTo>
                  <a:pt x="474345" y="234220"/>
                  <a:pt x="492157" y="197453"/>
                  <a:pt x="467106" y="1576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1344900" y="2051950"/>
            <a:ext cx="3090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5333407" y="2051950"/>
            <a:ext cx="3090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3" type="subTitle"/>
          </p:nvPr>
        </p:nvSpPr>
        <p:spPr>
          <a:xfrm>
            <a:off x="1344900" y="2477650"/>
            <a:ext cx="30906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4" type="subTitle"/>
          </p:nvPr>
        </p:nvSpPr>
        <p:spPr>
          <a:xfrm>
            <a:off x="5333407" y="2477650"/>
            <a:ext cx="30906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2" name="Google Shape;52;p5"/>
          <p:cNvGrpSpPr/>
          <p:nvPr/>
        </p:nvGrpSpPr>
        <p:grpSpPr>
          <a:xfrm>
            <a:off x="424591" y="96305"/>
            <a:ext cx="8530298" cy="4894807"/>
            <a:chOff x="2297164" y="1187450"/>
            <a:chExt cx="6277818" cy="3602302"/>
          </a:xfrm>
        </p:grpSpPr>
        <p:sp>
          <p:nvSpPr>
            <p:cNvPr id="53" name="Google Shape;53;p5"/>
            <p:cNvSpPr/>
            <p:nvPr/>
          </p:nvSpPr>
          <p:spPr>
            <a:xfrm>
              <a:off x="8467540" y="2571063"/>
              <a:ext cx="107441" cy="109918"/>
            </a:xfrm>
            <a:custGeom>
              <a:rect b="b" l="l" r="r" t="t"/>
              <a:pathLst>
                <a:path extrusionOk="0" h="109918" w="107441">
                  <a:moveTo>
                    <a:pt x="52578" y="0"/>
                  </a:moveTo>
                  <a:cubicBezTo>
                    <a:pt x="52578" y="0"/>
                    <a:pt x="49435" y="46387"/>
                    <a:pt x="0" y="58293"/>
                  </a:cubicBezTo>
                  <a:cubicBezTo>
                    <a:pt x="0" y="58293"/>
                    <a:pt x="43815" y="64484"/>
                    <a:pt x="52578" y="109919"/>
                  </a:cubicBezTo>
                  <a:cubicBezTo>
                    <a:pt x="61722" y="64580"/>
                    <a:pt x="107442" y="58293"/>
                    <a:pt x="107442" y="58293"/>
                  </a:cubicBezTo>
                  <a:cubicBezTo>
                    <a:pt x="55817" y="46387"/>
                    <a:pt x="52578" y="0"/>
                    <a:pt x="52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297164" y="3158130"/>
              <a:ext cx="169830" cy="173640"/>
            </a:xfrm>
            <a:custGeom>
              <a:rect b="b" l="l" r="r" t="t"/>
              <a:pathLst>
                <a:path extrusionOk="0" h="173640" w="169830">
                  <a:moveTo>
                    <a:pt x="83153" y="0"/>
                  </a:moveTo>
                  <a:cubicBezTo>
                    <a:pt x="83153" y="0"/>
                    <a:pt x="78296" y="73343"/>
                    <a:pt x="0" y="92107"/>
                  </a:cubicBezTo>
                  <a:cubicBezTo>
                    <a:pt x="0" y="92107"/>
                    <a:pt x="69247" y="101918"/>
                    <a:pt x="83153" y="173641"/>
                  </a:cubicBezTo>
                  <a:cubicBezTo>
                    <a:pt x="97631" y="101918"/>
                    <a:pt x="169831" y="92107"/>
                    <a:pt x="169831" y="92107"/>
                  </a:cubicBezTo>
                  <a:cubicBezTo>
                    <a:pt x="88297" y="73343"/>
                    <a:pt x="83153" y="0"/>
                    <a:pt x="83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6429497" y="1187450"/>
              <a:ext cx="178593" cy="182594"/>
            </a:xfrm>
            <a:custGeom>
              <a:rect b="b" l="l" r="r" t="t"/>
              <a:pathLst>
                <a:path extrusionOk="0" h="182594" w="178593">
                  <a:moveTo>
                    <a:pt x="87439" y="0"/>
                  </a:moveTo>
                  <a:cubicBezTo>
                    <a:pt x="87439" y="0"/>
                    <a:pt x="82296" y="77153"/>
                    <a:pt x="0" y="96869"/>
                  </a:cubicBezTo>
                  <a:cubicBezTo>
                    <a:pt x="0" y="96869"/>
                    <a:pt x="72866" y="107156"/>
                    <a:pt x="87439" y="182594"/>
                  </a:cubicBezTo>
                  <a:cubicBezTo>
                    <a:pt x="102584" y="107156"/>
                    <a:pt x="178594" y="96869"/>
                    <a:pt x="178594" y="96869"/>
                  </a:cubicBezTo>
                  <a:cubicBezTo>
                    <a:pt x="92869" y="77153"/>
                    <a:pt x="87439" y="0"/>
                    <a:pt x="87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3483914" y="4688883"/>
              <a:ext cx="98679" cy="100869"/>
            </a:xfrm>
            <a:custGeom>
              <a:rect b="b" l="l" r="r" t="t"/>
              <a:pathLst>
                <a:path extrusionOk="0" h="100869" w="98679">
                  <a:moveTo>
                    <a:pt x="48292" y="0"/>
                  </a:moveTo>
                  <a:cubicBezTo>
                    <a:pt x="48292" y="0"/>
                    <a:pt x="45434" y="42672"/>
                    <a:pt x="0" y="53530"/>
                  </a:cubicBezTo>
                  <a:cubicBezTo>
                    <a:pt x="0" y="53530"/>
                    <a:pt x="40291" y="59246"/>
                    <a:pt x="48292" y="100870"/>
                  </a:cubicBezTo>
                  <a:cubicBezTo>
                    <a:pt x="56674" y="59150"/>
                    <a:pt x="98679" y="53530"/>
                    <a:pt x="98679" y="53530"/>
                  </a:cubicBezTo>
                  <a:cubicBezTo>
                    <a:pt x="51244" y="42672"/>
                    <a:pt x="48292" y="0"/>
                    <a:pt x="48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 flipH="1">
            <a:off x="-139728" y="764909"/>
            <a:ext cx="624354" cy="390134"/>
            <a:chOff x="7652956" y="3145345"/>
            <a:chExt cx="678941" cy="424243"/>
          </a:xfrm>
        </p:grpSpPr>
        <p:sp>
          <p:nvSpPr>
            <p:cNvPr id="58" name="Google Shape;58;p5"/>
            <p:cNvSpPr/>
            <p:nvPr/>
          </p:nvSpPr>
          <p:spPr>
            <a:xfrm>
              <a:off x="7652956" y="3145345"/>
              <a:ext cx="678941" cy="424243"/>
            </a:xfrm>
            <a:custGeom>
              <a:rect b="b" l="l" r="r" t="t"/>
              <a:pathLst>
                <a:path extrusionOk="0" h="424243" w="678941">
                  <a:moveTo>
                    <a:pt x="0" y="284607"/>
                  </a:moveTo>
                  <a:cubicBezTo>
                    <a:pt x="0" y="342710"/>
                    <a:pt x="35528" y="392430"/>
                    <a:pt x="85916" y="413576"/>
                  </a:cubicBezTo>
                  <a:cubicBezTo>
                    <a:pt x="97250" y="420433"/>
                    <a:pt x="110490" y="424244"/>
                    <a:pt x="124682" y="424244"/>
                  </a:cubicBezTo>
                  <a:lnTo>
                    <a:pt x="543116" y="424244"/>
                  </a:lnTo>
                  <a:cubicBezTo>
                    <a:pt x="546545" y="424244"/>
                    <a:pt x="549974" y="423958"/>
                    <a:pt x="553403" y="423577"/>
                  </a:cubicBezTo>
                  <a:cubicBezTo>
                    <a:pt x="623888" y="416528"/>
                    <a:pt x="678942" y="356997"/>
                    <a:pt x="678942" y="284607"/>
                  </a:cubicBezTo>
                  <a:cubicBezTo>
                    <a:pt x="678942" y="212217"/>
                    <a:pt x="626745" y="155924"/>
                    <a:pt x="559022" y="146399"/>
                  </a:cubicBezTo>
                  <a:cubicBezTo>
                    <a:pt x="548830" y="91250"/>
                    <a:pt x="500634" y="49530"/>
                    <a:pt x="442532" y="49530"/>
                  </a:cubicBezTo>
                  <a:cubicBezTo>
                    <a:pt x="423196" y="49530"/>
                    <a:pt x="404908" y="54197"/>
                    <a:pt x="388811" y="62389"/>
                  </a:cubicBezTo>
                  <a:cubicBezTo>
                    <a:pt x="358045" y="24384"/>
                    <a:pt x="310991" y="0"/>
                    <a:pt x="258223" y="0"/>
                  </a:cubicBezTo>
                  <a:cubicBezTo>
                    <a:pt x="178975" y="0"/>
                    <a:pt x="112586" y="54864"/>
                    <a:pt x="94964" y="128778"/>
                  </a:cubicBezTo>
                  <a:cubicBezTo>
                    <a:pt x="70866" y="131731"/>
                    <a:pt x="52197" y="151829"/>
                    <a:pt x="51530" y="176498"/>
                  </a:cubicBezTo>
                  <a:cubicBezTo>
                    <a:pt x="20193" y="202121"/>
                    <a:pt x="95" y="241078"/>
                    <a:pt x="95" y="2847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780019" y="3196497"/>
              <a:ext cx="235839" cy="79245"/>
            </a:xfrm>
            <a:custGeom>
              <a:rect b="b" l="l" r="r" t="t"/>
              <a:pathLst>
                <a:path extrusionOk="0" h="79245" w="235839">
                  <a:moveTo>
                    <a:pt x="0" y="79245"/>
                  </a:moveTo>
                  <a:cubicBezTo>
                    <a:pt x="0" y="79245"/>
                    <a:pt x="82963" y="-62677"/>
                    <a:pt x="235839" y="33335"/>
                  </a:cubicBezTo>
                  <a:cubicBezTo>
                    <a:pt x="235839" y="33335"/>
                    <a:pt x="100394" y="-12576"/>
                    <a:pt x="0" y="792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057388" y="3232859"/>
              <a:ext cx="246792" cy="200140"/>
            </a:xfrm>
            <a:custGeom>
              <a:rect b="b" l="l" r="r" t="t"/>
              <a:pathLst>
                <a:path extrusionOk="0" h="200140" w="246792">
                  <a:moveTo>
                    <a:pt x="0" y="7926"/>
                  </a:moveTo>
                  <a:cubicBezTo>
                    <a:pt x="0" y="7926"/>
                    <a:pt x="93916" y="-33603"/>
                    <a:pt x="131064" y="73458"/>
                  </a:cubicBezTo>
                  <a:cubicBezTo>
                    <a:pt x="131064" y="73458"/>
                    <a:pt x="242411" y="93080"/>
                    <a:pt x="246793" y="200141"/>
                  </a:cubicBezTo>
                  <a:cubicBezTo>
                    <a:pt x="246793" y="200141"/>
                    <a:pt x="238030" y="104033"/>
                    <a:pt x="117919" y="99652"/>
                  </a:cubicBezTo>
                  <a:cubicBezTo>
                    <a:pt x="117919" y="99652"/>
                    <a:pt x="111347" y="14498"/>
                    <a:pt x="0" y="79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5"/>
          <p:cNvGrpSpPr/>
          <p:nvPr/>
        </p:nvGrpSpPr>
        <p:grpSpPr>
          <a:xfrm flipH="1">
            <a:off x="8576393" y="3893405"/>
            <a:ext cx="875684" cy="405784"/>
            <a:chOff x="4395501" y="1385030"/>
            <a:chExt cx="862488" cy="399669"/>
          </a:xfrm>
        </p:grpSpPr>
        <p:sp>
          <p:nvSpPr>
            <p:cNvPr id="62" name="Google Shape;62;p5"/>
            <p:cNvSpPr/>
            <p:nvPr/>
          </p:nvSpPr>
          <p:spPr>
            <a:xfrm>
              <a:off x="4395501" y="1385030"/>
              <a:ext cx="862488" cy="399669"/>
            </a:xfrm>
            <a:custGeom>
              <a:rect b="b" l="l" r="r" t="t"/>
              <a:pathLst>
                <a:path extrusionOk="0" h="399669" w="862488">
                  <a:moveTo>
                    <a:pt x="779526" y="399574"/>
                  </a:moveTo>
                  <a:cubicBezTo>
                    <a:pt x="825341" y="399574"/>
                    <a:pt x="862489" y="362426"/>
                    <a:pt x="862489" y="316611"/>
                  </a:cubicBezTo>
                  <a:cubicBezTo>
                    <a:pt x="862489" y="270796"/>
                    <a:pt x="825341" y="233648"/>
                    <a:pt x="779526" y="233648"/>
                  </a:cubicBezTo>
                  <a:cubicBezTo>
                    <a:pt x="766001" y="233648"/>
                    <a:pt x="753332" y="236982"/>
                    <a:pt x="742093" y="242697"/>
                  </a:cubicBezTo>
                  <a:cubicBezTo>
                    <a:pt x="742188" y="240411"/>
                    <a:pt x="742474" y="238220"/>
                    <a:pt x="742474" y="235839"/>
                  </a:cubicBezTo>
                  <a:cubicBezTo>
                    <a:pt x="742474" y="168307"/>
                    <a:pt x="687705" y="113538"/>
                    <a:pt x="620173" y="113538"/>
                  </a:cubicBezTo>
                  <a:cubicBezTo>
                    <a:pt x="602075" y="113538"/>
                    <a:pt x="585026" y="117539"/>
                    <a:pt x="569595" y="124587"/>
                  </a:cubicBezTo>
                  <a:cubicBezTo>
                    <a:pt x="548830" y="52673"/>
                    <a:pt x="482536" y="0"/>
                    <a:pt x="403955" y="0"/>
                  </a:cubicBezTo>
                  <a:cubicBezTo>
                    <a:pt x="337090" y="0"/>
                    <a:pt x="279178" y="38100"/>
                    <a:pt x="250603" y="93726"/>
                  </a:cubicBezTo>
                  <a:cubicBezTo>
                    <a:pt x="238411" y="89630"/>
                    <a:pt x="225361" y="87344"/>
                    <a:pt x="211836" y="87344"/>
                  </a:cubicBezTo>
                  <a:cubicBezTo>
                    <a:pt x="144304" y="87344"/>
                    <a:pt x="89535" y="142113"/>
                    <a:pt x="89535" y="209645"/>
                  </a:cubicBezTo>
                  <a:cubicBezTo>
                    <a:pt x="89535" y="218027"/>
                    <a:pt x="90392" y="226219"/>
                    <a:pt x="92011" y="234220"/>
                  </a:cubicBezTo>
                  <a:cubicBezTo>
                    <a:pt x="89059" y="233934"/>
                    <a:pt x="86011" y="233744"/>
                    <a:pt x="82963" y="233744"/>
                  </a:cubicBezTo>
                  <a:cubicBezTo>
                    <a:pt x="37148" y="233744"/>
                    <a:pt x="0" y="270891"/>
                    <a:pt x="0" y="316706"/>
                  </a:cubicBezTo>
                  <a:cubicBezTo>
                    <a:pt x="0" y="362522"/>
                    <a:pt x="37148" y="399669"/>
                    <a:pt x="82963" y="399669"/>
                  </a:cubicBezTo>
                  <a:lnTo>
                    <a:pt x="779717" y="3996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428648" y="1431021"/>
              <a:ext cx="504539" cy="284621"/>
            </a:xfrm>
            <a:custGeom>
              <a:rect b="b" l="l" r="r" t="t"/>
              <a:pathLst>
                <a:path extrusionOk="0" h="284621" w="504539">
                  <a:moveTo>
                    <a:pt x="95" y="284621"/>
                  </a:moveTo>
                  <a:cubicBezTo>
                    <a:pt x="95" y="284621"/>
                    <a:pt x="6668" y="232234"/>
                    <a:pt x="89630" y="214708"/>
                  </a:cubicBezTo>
                  <a:cubicBezTo>
                    <a:pt x="89630" y="214708"/>
                    <a:pt x="94012" y="83644"/>
                    <a:pt x="233744" y="103361"/>
                  </a:cubicBezTo>
                  <a:cubicBezTo>
                    <a:pt x="233744" y="103361"/>
                    <a:pt x="332042" y="-36371"/>
                    <a:pt x="504539" y="70595"/>
                  </a:cubicBezTo>
                  <a:cubicBezTo>
                    <a:pt x="504539" y="70595"/>
                    <a:pt x="439007" y="-8082"/>
                    <a:pt x="342900" y="681"/>
                  </a:cubicBezTo>
                  <a:cubicBezTo>
                    <a:pt x="246793" y="9444"/>
                    <a:pt x="224981" y="74976"/>
                    <a:pt x="224981" y="74976"/>
                  </a:cubicBezTo>
                  <a:cubicBezTo>
                    <a:pt x="224981" y="74976"/>
                    <a:pt x="155067" y="59736"/>
                    <a:pt x="107061" y="101170"/>
                  </a:cubicBezTo>
                  <a:cubicBezTo>
                    <a:pt x="59055" y="142699"/>
                    <a:pt x="74295" y="201659"/>
                    <a:pt x="74295" y="201659"/>
                  </a:cubicBezTo>
                  <a:cubicBezTo>
                    <a:pt x="74295" y="201659"/>
                    <a:pt x="10954" y="206040"/>
                    <a:pt x="0" y="284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6" name="Google Shape;66;p6"/>
          <p:cNvGrpSpPr/>
          <p:nvPr/>
        </p:nvGrpSpPr>
        <p:grpSpPr>
          <a:xfrm flipH="1">
            <a:off x="424591" y="96305"/>
            <a:ext cx="8530298" cy="4894807"/>
            <a:chOff x="2297164" y="1187450"/>
            <a:chExt cx="6277818" cy="3602302"/>
          </a:xfrm>
        </p:grpSpPr>
        <p:sp>
          <p:nvSpPr>
            <p:cNvPr id="67" name="Google Shape;67;p6"/>
            <p:cNvSpPr/>
            <p:nvPr/>
          </p:nvSpPr>
          <p:spPr>
            <a:xfrm>
              <a:off x="8467540" y="2571063"/>
              <a:ext cx="107441" cy="109918"/>
            </a:xfrm>
            <a:custGeom>
              <a:rect b="b" l="l" r="r" t="t"/>
              <a:pathLst>
                <a:path extrusionOk="0" h="109918" w="107441">
                  <a:moveTo>
                    <a:pt x="52578" y="0"/>
                  </a:moveTo>
                  <a:cubicBezTo>
                    <a:pt x="52578" y="0"/>
                    <a:pt x="49435" y="46387"/>
                    <a:pt x="0" y="58293"/>
                  </a:cubicBezTo>
                  <a:cubicBezTo>
                    <a:pt x="0" y="58293"/>
                    <a:pt x="43815" y="64484"/>
                    <a:pt x="52578" y="109919"/>
                  </a:cubicBezTo>
                  <a:cubicBezTo>
                    <a:pt x="61722" y="64580"/>
                    <a:pt x="107442" y="58293"/>
                    <a:pt x="107442" y="58293"/>
                  </a:cubicBezTo>
                  <a:cubicBezTo>
                    <a:pt x="55817" y="46387"/>
                    <a:pt x="52578" y="0"/>
                    <a:pt x="52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2297164" y="3158130"/>
              <a:ext cx="169830" cy="173640"/>
            </a:xfrm>
            <a:custGeom>
              <a:rect b="b" l="l" r="r" t="t"/>
              <a:pathLst>
                <a:path extrusionOk="0" h="173640" w="169830">
                  <a:moveTo>
                    <a:pt x="83153" y="0"/>
                  </a:moveTo>
                  <a:cubicBezTo>
                    <a:pt x="83153" y="0"/>
                    <a:pt x="78296" y="73343"/>
                    <a:pt x="0" y="92107"/>
                  </a:cubicBezTo>
                  <a:cubicBezTo>
                    <a:pt x="0" y="92107"/>
                    <a:pt x="69247" y="101918"/>
                    <a:pt x="83153" y="173641"/>
                  </a:cubicBezTo>
                  <a:cubicBezTo>
                    <a:pt x="97631" y="101918"/>
                    <a:pt x="169831" y="92107"/>
                    <a:pt x="169831" y="92107"/>
                  </a:cubicBezTo>
                  <a:cubicBezTo>
                    <a:pt x="88297" y="73343"/>
                    <a:pt x="83153" y="0"/>
                    <a:pt x="83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6429497" y="1187450"/>
              <a:ext cx="178593" cy="182594"/>
            </a:xfrm>
            <a:custGeom>
              <a:rect b="b" l="l" r="r" t="t"/>
              <a:pathLst>
                <a:path extrusionOk="0" h="182594" w="178593">
                  <a:moveTo>
                    <a:pt x="87439" y="0"/>
                  </a:moveTo>
                  <a:cubicBezTo>
                    <a:pt x="87439" y="0"/>
                    <a:pt x="82296" y="77153"/>
                    <a:pt x="0" y="96869"/>
                  </a:cubicBezTo>
                  <a:cubicBezTo>
                    <a:pt x="0" y="96869"/>
                    <a:pt x="72866" y="107156"/>
                    <a:pt x="87439" y="182594"/>
                  </a:cubicBezTo>
                  <a:cubicBezTo>
                    <a:pt x="102584" y="107156"/>
                    <a:pt x="178594" y="96869"/>
                    <a:pt x="178594" y="96869"/>
                  </a:cubicBezTo>
                  <a:cubicBezTo>
                    <a:pt x="92869" y="77153"/>
                    <a:pt x="87439" y="0"/>
                    <a:pt x="87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3483914" y="4688883"/>
              <a:ext cx="98679" cy="100869"/>
            </a:xfrm>
            <a:custGeom>
              <a:rect b="b" l="l" r="r" t="t"/>
              <a:pathLst>
                <a:path extrusionOk="0" h="100869" w="98679">
                  <a:moveTo>
                    <a:pt x="48292" y="0"/>
                  </a:moveTo>
                  <a:cubicBezTo>
                    <a:pt x="48292" y="0"/>
                    <a:pt x="45434" y="42672"/>
                    <a:pt x="0" y="53530"/>
                  </a:cubicBezTo>
                  <a:cubicBezTo>
                    <a:pt x="0" y="53530"/>
                    <a:pt x="40291" y="59246"/>
                    <a:pt x="48292" y="100870"/>
                  </a:cubicBezTo>
                  <a:cubicBezTo>
                    <a:pt x="56674" y="59150"/>
                    <a:pt x="98679" y="53530"/>
                    <a:pt x="98679" y="53530"/>
                  </a:cubicBezTo>
                  <a:cubicBezTo>
                    <a:pt x="51244" y="42672"/>
                    <a:pt x="48292" y="0"/>
                    <a:pt x="48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6"/>
          <p:cNvGrpSpPr/>
          <p:nvPr/>
        </p:nvGrpSpPr>
        <p:grpSpPr>
          <a:xfrm flipH="1">
            <a:off x="8686147" y="344434"/>
            <a:ext cx="624354" cy="390134"/>
            <a:chOff x="7652956" y="3145345"/>
            <a:chExt cx="678941" cy="424243"/>
          </a:xfrm>
        </p:grpSpPr>
        <p:sp>
          <p:nvSpPr>
            <p:cNvPr id="72" name="Google Shape;72;p6"/>
            <p:cNvSpPr/>
            <p:nvPr/>
          </p:nvSpPr>
          <p:spPr>
            <a:xfrm>
              <a:off x="7652956" y="3145345"/>
              <a:ext cx="678941" cy="424243"/>
            </a:xfrm>
            <a:custGeom>
              <a:rect b="b" l="l" r="r" t="t"/>
              <a:pathLst>
                <a:path extrusionOk="0" h="424243" w="678941">
                  <a:moveTo>
                    <a:pt x="0" y="284607"/>
                  </a:moveTo>
                  <a:cubicBezTo>
                    <a:pt x="0" y="342710"/>
                    <a:pt x="35528" y="392430"/>
                    <a:pt x="85916" y="413576"/>
                  </a:cubicBezTo>
                  <a:cubicBezTo>
                    <a:pt x="97250" y="420433"/>
                    <a:pt x="110490" y="424244"/>
                    <a:pt x="124682" y="424244"/>
                  </a:cubicBezTo>
                  <a:lnTo>
                    <a:pt x="543116" y="424244"/>
                  </a:lnTo>
                  <a:cubicBezTo>
                    <a:pt x="546545" y="424244"/>
                    <a:pt x="549974" y="423958"/>
                    <a:pt x="553403" y="423577"/>
                  </a:cubicBezTo>
                  <a:cubicBezTo>
                    <a:pt x="623888" y="416528"/>
                    <a:pt x="678942" y="356997"/>
                    <a:pt x="678942" y="284607"/>
                  </a:cubicBezTo>
                  <a:cubicBezTo>
                    <a:pt x="678942" y="212217"/>
                    <a:pt x="626745" y="155924"/>
                    <a:pt x="559022" y="146399"/>
                  </a:cubicBezTo>
                  <a:cubicBezTo>
                    <a:pt x="548830" y="91250"/>
                    <a:pt x="500634" y="49530"/>
                    <a:pt x="442532" y="49530"/>
                  </a:cubicBezTo>
                  <a:cubicBezTo>
                    <a:pt x="423196" y="49530"/>
                    <a:pt x="404908" y="54197"/>
                    <a:pt x="388811" y="62389"/>
                  </a:cubicBezTo>
                  <a:cubicBezTo>
                    <a:pt x="358045" y="24384"/>
                    <a:pt x="310991" y="0"/>
                    <a:pt x="258223" y="0"/>
                  </a:cubicBezTo>
                  <a:cubicBezTo>
                    <a:pt x="178975" y="0"/>
                    <a:pt x="112586" y="54864"/>
                    <a:pt x="94964" y="128778"/>
                  </a:cubicBezTo>
                  <a:cubicBezTo>
                    <a:pt x="70866" y="131731"/>
                    <a:pt x="52197" y="151829"/>
                    <a:pt x="51530" y="176498"/>
                  </a:cubicBezTo>
                  <a:cubicBezTo>
                    <a:pt x="20193" y="202121"/>
                    <a:pt x="95" y="241078"/>
                    <a:pt x="95" y="2847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7780019" y="3196497"/>
              <a:ext cx="235839" cy="79245"/>
            </a:xfrm>
            <a:custGeom>
              <a:rect b="b" l="l" r="r" t="t"/>
              <a:pathLst>
                <a:path extrusionOk="0" h="79245" w="235839">
                  <a:moveTo>
                    <a:pt x="0" y="79245"/>
                  </a:moveTo>
                  <a:cubicBezTo>
                    <a:pt x="0" y="79245"/>
                    <a:pt x="82963" y="-62677"/>
                    <a:pt x="235839" y="33335"/>
                  </a:cubicBezTo>
                  <a:cubicBezTo>
                    <a:pt x="235839" y="33335"/>
                    <a:pt x="100394" y="-12576"/>
                    <a:pt x="0" y="792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8057388" y="3232859"/>
              <a:ext cx="246792" cy="200140"/>
            </a:xfrm>
            <a:custGeom>
              <a:rect b="b" l="l" r="r" t="t"/>
              <a:pathLst>
                <a:path extrusionOk="0" h="200140" w="246792">
                  <a:moveTo>
                    <a:pt x="0" y="7926"/>
                  </a:moveTo>
                  <a:cubicBezTo>
                    <a:pt x="0" y="7926"/>
                    <a:pt x="93916" y="-33603"/>
                    <a:pt x="131064" y="73458"/>
                  </a:cubicBezTo>
                  <a:cubicBezTo>
                    <a:pt x="131064" y="73458"/>
                    <a:pt x="242411" y="93080"/>
                    <a:pt x="246793" y="200141"/>
                  </a:cubicBezTo>
                  <a:cubicBezTo>
                    <a:pt x="246793" y="200141"/>
                    <a:pt x="238030" y="104033"/>
                    <a:pt x="117919" y="99652"/>
                  </a:cubicBezTo>
                  <a:cubicBezTo>
                    <a:pt x="117919" y="99652"/>
                    <a:pt x="111347" y="14498"/>
                    <a:pt x="0" y="79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6"/>
          <p:cNvSpPr/>
          <p:nvPr/>
        </p:nvSpPr>
        <p:spPr>
          <a:xfrm>
            <a:off x="-360170" y="4056498"/>
            <a:ext cx="784781" cy="390379"/>
          </a:xfrm>
          <a:custGeom>
            <a:rect b="b" l="l" r="r" t="t"/>
            <a:pathLst>
              <a:path extrusionOk="0" h="238036" w="478525">
                <a:moveTo>
                  <a:pt x="467106" y="157734"/>
                </a:moveTo>
                <a:cubicBezTo>
                  <a:pt x="449961" y="130493"/>
                  <a:pt x="412242" y="137636"/>
                  <a:pt x="396526" y="140589"/>
                </a:cubicBezTo>
                <a:cubicBezTo>
                  <a:pt x="388430" y="107347"/>
                  <a:pt x="374333" y="105347"/>
                  <a:pt x="351854" y="98965"/>
                </a:cubicBezTo>
                <a:cubicBezTo>
                  <a:pt x="351473" y="85154"/>
                  <a:pt x="340995" y="73819"/>
                  <a:pt x="327470" y="72200"/>
                </a:cubicBezTo>
                <a:cubicBezTo>
                  <a:pt x="317564" y="30766"/>
                  <a:pt x="280321" y="0"/>
                  <a:pt x="235934" y="0"/>
                </a:cubicBezTo>
                <a:cubicBezTo>
                  <a:pt x="206312" y="0"/>
                  <a:pt x="179927" y="13621"/>
                  <a:pt x="162687" y="34957"/>
                </a:cubicBezTo>
                <a:cubicBezTo>
                  <a:pt x="153638" y="30385"/>
                  <a:pt x="143447" y="27718"/>
                  <a:pt x="132588" y="27718"/>
                </a:cubicBezTo>
                <a:cubicBezTo>
                  <a:pt x="100013" y="27718"/>
                  <a:pt x="72962" y="51149"/>
                  <a:pt x="67247" y="82010"/>
                </a:cubicBezTo>
                <a:cubicBezTo>
                  <a:pt x="29242" y="87344"/>
                  <a:pt x="0" y="120015"/>
                  <a:pt x="0" y="159544"/>
                </a:cubicBezTo>
                <a:cubicBezTo>
                  <a:pt x="0" y="199073"/>
                  <a:pt x="30861" y="233458"/>
                  <a:pt x="70390" y="237458"/>
                </a:cubicBezTo>
                <a:cubicBezTo>
                  <a:pt x="72295" y="237744"/>
                  <a:pt x="74200" y="237839"/>
                  <a:pt x="76105" y="237839"/>
                </a:cubicBezTo>
                <a:lnTo>
                  <a:pt x="310706" y="237839"/>
                </a:lnTo>
                <a:cubicBezTo>
                  <a:pt x="310706" y="237839"/>
                  <a:pt x="385191" y="238792"/>
                  <a:pt x="429768" y="236506"/>
                </a:cubicBezTo>
                <a:cubicBezTo>
                  <a:pt x="474345" y="234220"/>
                  <a:pt x="492157" y="197453"/>
                  <a:pt x="467106" y="1576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3764675" y="1612550"/>
            <a:ext cx="4476600" cy="23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7"/>
          <p:cNvSpPr/>
          <p:nvPr>
            <p:ph idx="2" type="pic"/>
          </p:nvPr>
        </p:nvSpPr>
        <p:spPr>
          <a:xfrm>
            <a:off x="902724" y="1612550"/>
            <a:ext cx="2634900" cy="2374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0" name="Google Shape;80;p7"/>
          <p:cNvGrpSpPr/>
          <p:nvPr/>
        </p:nvGrpSpPr>
        <p:grpSpPr>
          <a:xfrm>
            <a:off x="424591" y="96305"/>
            <a:ext cx="8530298" cy="4894807"/>
            <a:chOff x="2297164" y="1187450"/>
            <a:chExt cx="6277818" cy="3602302"/>
          </a:xfrm>
        </p:grpSpPr>
        <p:sp>
          <p:nvSpPr>
            <p:cNvPr id="81" name="Google Shape;81;p7"/>
            <p:cNvSpPr/>
            <p:nvPr/>
          </p:nvSpPr>
          <p:spPr>
            <a:xfrm>
              <a:off x="8467540" y="2571063"/>
              <a:ext cx="107441" cy="109918"/>
            </a:xfrm>
            <a:custGeom>
              <a:rect b="b" l="l" r="r" t="t"/>
              <a:pathLst>
                <a:path extrusionOk="0" h="109918" w="107441">
                  <a:moveTo>
                    <a:pt x="52578" y="0"/>
                  </a:moveTo>
                  <a:cubicBezTo>
                    <a:pt x="52578" y="0"/>
                    <a:pt x="49435" y="46387"/>
                    <a:pt x="0" y="58293"/>
                  </a:cubicBezTo>
                  <a:cubicBezTo>
                    <a:pt x="0" y="58293"/>
                    <a:pt x="43815" y="64484"/>
                    <a:pt x="52578" y="109919"/>
                  </a:cubicBezTo>
                  <a:cubicBezTo>
                    <a:pt x="61722" y="64580"/>
                    <a:pt x="107442" y="58293"/>
                    <a:pt x="107442" y="58293"/>
                  </a:cubicBezTo>
                  <a:cubicBezTo>
                    <a:pt x="55817" y="46387"/>
                    <a:pt x="52578" y="0"/>
                    <a:pt x="52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2297164" y="3158130"/>
              <a:ext cx="169830" cy="173640"/>
            </a:xfrm>
            <a:custGeom>
              <a:rect b="b" l="l" r="r" t="t"/>
              <a:pathLst>
                <a:path extrusionOk="0" h="173640" w="169830">
                  <a:moveTo>
                    <a:pt x="83153" y="0"/>
                  </a:moveTo>
                  <a:cubicBezTo>
                    <a:pt x="83153" y="0"/>
                    <a:pt x="78296" y="73343"/>
                    <a:pt x="0" y="92107"/>
                  </a:cubicBezTo>
                  <a:cubicBezTo>
                    <a:pt x="0" y="92107"/>
                    <a:pt x="69247" y="101918"/>
                    <a:pt x="83153" y="173641"/>
                  </a:cubicBezTo>
                  <a:cubicBezTo>
                    <a:pt x="97631" y="101918"/>
                    <a:pt x="169831" y="92107"/>
                    <a:pt x="169831" y="92107"/>
                  </a:cubicBezTo>
                  <a:cubicBezTo>
                    <a:pt x="88297" y="73343"/>
                    <a:pt x="83153" y="0"/>
                    <a:pt x="83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29497" y="1187450"/>
              <a:ext cx="178593" cy="182594"/>
            </a:xfrm>
            <a:custGeom>
              <a:rect b="b" l="l" r="r" t="t"/>
              <a:pathLst>
                <a:path extrusionOk="0" h="182594" w="178593">
                  <a:moveTo>
                    <a:pt x="87439" y="0"/>
                  </a:moveTo>
                  <a:cubicBezTo>
                    <a:pt x="87439" y="0"/>
                    <a:pt x="82296" y="77153"/>
                    <a:pt x="0" y="96869"/>
                  </a:cubicBezTo>
                  <a:cubicBezTo>
                    <a:pt x="0" y="96869"/>
                    <a:pt x="72866" y="107156"/>
                    <a:pt x="87439" y="182594"/>
                  </a:cubicBezTo>
                  <a:cubicBezTo>
                    <a:pt x="102584" y="107156"/>
                    <a:pt x="178594" y="96869"/>
                    <a:pt x="178594" y="96869"/>
                  </a:cubicBezTo>
                  <a:cubicBezTo>
                    <a:pt x="92869" y="77153"/>
                    <a:pt x="87439" y="0"/>
                    <a:pt x="87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3483914" y="4688883"/>
              <a:ext cx="98679" cy="100869"/>
            </a:xfrm>
            <a:custGeom>
              <a:rect b="b" l="l" r="r" t="t"/>
              <a:pathLst>
                <a:path extrusionOk="0" h="100869" w="98679">
                  <a:moveTo>
                    <a:pt x="48292" y="0"/>
                  </a:moveTo>
                  <a:cubicBezTo>
                    <a:pt x="48292" y="0"/>
                    <a:pt x="45434" y="42672"/>
                    <a:pt x="0" y="53530"/>
                  </a:cubicBezTo>
                  <a:cubicBezTo>
                    <a:pt x="0" y="53530"/>
                    <a:pt x="40291" y="59246"/>
                    <a:pt x="48292" y="100870"/>
                  </a:cubicBezTo>
                  <a:cubicBezTo>
                    <a:pt x="56674" y="59150"/>
                    <a:pt x="98679" y="53530"/>
                    <a:pt x="98679" y="53530"/>
                  </a:cubicBezTo>
                  <a:cubicBezTo>
                    <a:pt x="51244" y="42672"/>
                    <a:pt x="48292" y="0"/>
                    <a:pt x="48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7"/>
          <p:cNvGrpSpPr/>
          <p:nvPr/>
        </p:nvGrpSpPr>
        <p:grpSpPr>
          <a:xfrm flipH="1">
            <a:off x="-139728" y="764909"/>
            <a:ext cx="624354" cy="390134"/>
            <a:chOff x="7652956" y="3145345"/>
            <a:chExt cx="678941" cy="424243"/>
          </a:xfrm>
        </p:grpSpPr>
        <p:sp>
          <p:nvSpPr>
            <p:cNvPr id="86" name="Google Shape;86;p7"/>
            <p:cNvSpPr/>
            <p:nvPr/>
          </p:nvSpPr>
          <p:spPr>
            <a:xfrm>
              <a:off x="7652956" y="3145345"/>
              <a:ext cx="678941" cy="424243"/>
            </a:xfrm>
            <a:custGeom>
              <a:rect b="b" l="l" r="r" t="t"/>
              <a:pathLst>
                <a:path extrusionOk="0" h="424243" w="678941">
                  <a:moveTo>
                    <a:pt x="0" y="284607"/>
                  </a:moveTo>
                  <a:cubicBezTo>
                    <a:pt x="0" y="342710"/>
                    <a:pt x="35528" y="392430"/>
                    <a:pt x="85916" y="413576"/>
                  </a:cubicBezTo>
                  <a:cubicBezTo>
                    <a:pt x="97250" y="420433"/>
                    <a:pt x="110490" y="424244"/>
                    <a:pt x="124682" y="424244"/>
                  </a:cubicBezTo>
                  <a:lnTo>
                    <a:pt x="543116" y="424244"/>
                  </a:lnTo>
                  <a:cubicBezTo>
                    <a:pt x="546545" y="424244"/>
                    <a:pt x="549974" y="423958"/>
                    <a:pt x="553403" y="423577"/>
                  </a:cubicBezTo>
                  <a:cubicBezTo>
                    <a:pt x="623888" y="416528"/>
                    <a:pt x="678942" y="356997"/>
                    <a:pt x="678942" y="284607"/>
                  </a:cubicBezTo>
                  <a:cubicBezTo>
                    <a:pt x="678942" y="212217"/>
                    <a:pt x="626745" y="155924"/>
                    <a:pt x="559022" y="146399"/>
                  </a:cubicBezTo>
                  <a:cubicBezTo>
                    <a:pt x="548830" y="91250"/>
                    <a:pt x="500634" y="49530"/>
                    <a:pt x="442532" y="49530"/>
                  </a:cubicBezTo>
                  <a:cubicBezTo>
                    <a:pt x="423196" y="49530"/>
                    <a:pt x="404908" y="54197"/>
                    <a:pt x="388811" y="62389"/>
                  </a:cubicBezTo>
                  <a:cubicBezTo>
                    <a:pt x="358045" y="24384"/>
                    <a:pt x="310991" y="0"/>
                    <a:pt x="258223" y="0"/>
                  </a:cubicBezTo>
                  <a:cubicBezTo>
                    <a:pt x="178975" y="0"/>
                    <a:pt x="112586" y="54864"/>
                    <a:pt x="94964" y="128778"/>
                  </a:cubicBezTo>
                  <a:cubicBezTo>
                    <a:pt x="70866" y="131731"/>
                    <a:pt x="52197" y="151829"/>
                    <a:pt x="51530" y="176498"/>
                  </a:cubicBezTo>
                  <a:cubicBezTo>
                    <a:pt x="20193" y="202121"/>
                    <a:pt x="95" y="241078"/>
                    <a:pt x="95" y="2847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780019" y="3196497"/>
              <a:ext cx="235839" cy="79245"/>
            </a:xfrm>
            <a:custGeom>
              <a:rect b="b" l="l" r="r" t="t"/>
              <a:pathLst>
                <a:path extrusionOk="0" h="79245" w="235839">
                  <a:moveTo>
                    <a:pt x="0" y="79245"/>
                  </a:moveTo>
                  <a:cubicBezTo>
                    <a:pt x="0" y="79245"/>
                    <a:pt x="82963" y="-62677"/>
                    <a:pt x="235839" y="33335"/>
                  </a:cubicBezTo>
                  <a:cubicBezTo>
                    <a:pt x="235839" y="33335"/>
                    <a:pt x="100394" y="-12576"/>
                    <a:pt x="0" y="792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057388" y="3232859"/>
              <a:ext cx="246792" cy="200140"/>
            </a:xfrm>
            <a:custGeom>
              <a:rect b="b" l="l" r="r" t="t"/>
              <a:pathLst>
                <a:path extrusionOk="0" h="200140" w="246792">
                  <a:moveTo>
                    <a:pt x="0" y="7926"/>
                  </a:moveTo>
                  <a:cubicBezTo>
                    <a:pt x="0" y="7926"/>
                    <a:pt x="93916" y="-33603"/>
                    <a:pt x="131064" y="73458"/>
                  </a:cubicBezTo>
                  <a:cubicBezTo>
                    <a:pt x="131064" y="73458"/>
                    <a:pt x="242411" y="93080"/>
                    <a:pt x="246793" y="200141"/>
                  </a:cubicBezTo>
                  <a:cubicBezTo>
                    <a:pt x="246793" y="200141"/>
                    <a:pt x="238030" y="104033"/>
                    <a:pt x="117919" y="99652"/>
                  </a:cubicBezTo>
                  <a:cubicBezTo>
                    <a:pt x="117919" y="99652"/>
                    <a:pt x="111347" y="14498"/>
                    <a:pt x="0" y="79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7"/>
          <p:cNvGrpSpPr/>
          <p:nvPr/>
        </p:nvGrpSpPr>
        <p:grpSpPr>
          <a:xfrm flipH="1">
            <a:off x="8576393" y="3893405"/>
            <a:ext cx="875684" cy="405784"/>
            <a:chOff x="4395501" y="1385030"/>
            <a:chExt cx="862488" cy="399669"/>
          </a:xfrm>
        </p:grpSpPr>
        <p:sp>
          <p:nvSpPr>
            <p:cNvPr id="90" name="Google Shape;90;p7"/>
            <p:cNvSpPr/>
            <p:nvPr/>
          </p:nvSpPr>
          <p:spPr>
            <a:xfrm>
              <a:off x="4395501" y="1385030"/>
              <a:ext cx="862488" cy="399669"/>
            </a:xfrm>
            <a:custGeom>
              <a:rect b="b" l="l" r="r" t="t"/>
              <a:pathLst>
                <a:path extrusionOk="0" h="399669" w="862488">
                  <a:moveTo>
                    <a:pt x="779526" y="399574"/>
                  </a:moveTo>
                  <a:cubicBezTo>
                    <a:pt x="825341" y="399574"/>
                    <a:pt x="862489" y="362426"/>
                    <a:pt x="862489" y="316611"/>
                  </a:cubicBezTo>
                  <a:cubicBezTo>
                    <a:pt x="862489" y="270796"/>
                    <a:pt x="825341" y="233648"/>
                    <a:pt x="779526" y="233648"/>
                  </a:cubicBezTo>
                  <a:cubicBezTo>
                    <a:pt x="766001" y="233648"/>
                    <a:pt x="753332" y="236982"/>
                    <a:pt x="742093" y="242697"/>
                  </a:cubicBezTo>
                  <a:cubicBezTo>
                    <a:pt x="742188" y="240411"/>
                    <a:pt x="742474" y="238220"/>
                    <a:pt x="742474" y="235839"/>
                  </a:cubicBezTo>
                  <a:cubicBezTo>
                    <a:pt x="742474" y="168307"/>
                    <a:pt x="687705" y="113538"/>
                    <a:pt x="620173" y="113538"/>
                  </a:cubicBezTo>
                  <a:cubicBezTo>
                    <a:pt x="602075" y="113538"/>
                    <a:pt x="585026" y="117539"/>
                    <a:pt x="569595" y="124587"/>
                  </a:cubicBezTo>
                  <a:cubicBezTo>
                    <a:pt x="548830" y="52673"/>
                    <a:pt x="482536" y="0"/>
                    <a:pt x="403955" y="0"/>
                  </a:cubicBezTo>
                  <a:cubicBezTo>
                    <a:pt x="337090" y="0"/>
                    <a:pt x="279178" y="38100"/>
                    <a:pt x="250603" y="93726"/>
                  </a:cubicBezTo>
                  <a:cubicBezTo>
                    <a:pt x="238411" y="89630"/>
                    <a:pt x="225361" y="87344"/>
                    <a:pt x="211836" y="87344"/>
                  </a:cubicBezTo>
                  <a:cubicBezTo>
                    <a:pt x="144304" y="87344"/>
                    <a:pt x="89535" y="142113"/>
                    <a:pt x="89535" y="209645"/>
                  </a:cubicBezTo>
                  <a:cubicBezTo>
                    <a:pt x="89535" y="218027"/>
                    <a:pt x="90392" y="226219"/>
                    <a:pt x="92011" y="234220"/>
                  </a:cubicBezTo>
                  <a:cubicBezTo>
                    <a:pt x="89059" y="233934"/>
                    <a:pt x="86011" y="233744"/>
                    <a:pt x="82963" y="233744"/>
                  </a:cubicBezTo>
                  <a:cubicBezTo>
                    <a:pt x="37148" y="233744"/>
                    <a:pt x="0" y="270891"/>
                    <a:pt x="0" y="316706"/>
                  </a:cubicBezTo>
                  <a:cubicBezTo>
                    <a:pt x="0" y="362522"/>
                    <a:pt x="37148" y="399669"/>
                    <a:pt x="82963" y="399669"/>
                  </a:cubicBezTo>
                  <a:lnTo>
                    <a:pt x="779717" y="3996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428648" y="1431021"/>
              <a:ext cx="504539" cy="284621"/>
            </a:xfrm>
            <a:custGeom>
              <a:rect b="b" l="l" r="r" t="t"/>
              <a:pathLst>
                <a:path extrusionOk="0" h="284621" w="504539">
                  <a:moveTo>
                    <a:pt x="95" y="284621"/>
                  </a:moveTo>
                  <a:cubicBezTo>
                    <a:pt x="95" y="284621"/>
                    <a:pt x="6668" y="232234"/>
                    <a:pt x="89630" y="214708"/>
                  </a:cubicBezTo>
                  <a:cubicBezTo>
                    <a:pt x="89630" y="214708"/>
                    <a:pt x="94012" y="83644"/>
                    <a:pt x="233744" y="103361"/>
                  </a:cubicBezTo>
                  <a:cubicBezTo>
                    <a:pt x="233744" y="103361"/>
                    <a:pt x="332042" y="-36371"/>
                    <a:pt x="504539" y="70595"/>
                  </a:cubicBezTo>
                  <a:cubicBezTo>
                    <a:pt x="504539" y="70595"/>
                    <a:pt x="439007" y="-8082"/>
                    <a:pt x="342900" y="681"/>
                  </a:cubicBezTo>
                  <a:cubicBezTo>
                    <a:pt x="246793" y="9444"/>
                    <a:pt x="224981" y="74976"/>
                    <a:pt x="224981" y="74976"/>
                  </a:cubicBezTo>
                  <a:cubicBezTo>
                    <a:pt x="224981" y="74976"/>
                    <a:pt x="155067" y="59736"/>
                    <a:pt x="107061" y="101170"/>
                  </a:cubicBezTo>
                  <a:cubicBezTo>
                    <a:pt x="59055" y="142699"/>
                    <a:pt x="74295" y="201659"/>
                    <a:pt x="74295" y="201659"/>
                  </a:cubicBezTo>
                  <a:cubicBezTo>
                    <a:pt x="74295" y="201659"/>
                    <a:pt x="10954" y="206040"/>
                    <a:pt x="0" y="284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>
            <p:ph type="title"/>
          </p:nvPr>
        </p:nvSpPr>
        <p:spPr>
          <a:xfrm>
            <a:off x="3859200" y="1307100"/>
            <a:ext cx="4571700" cy="25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94" name="Google Shape;94;p8"/>
          <p:cNvGrpSpPr/>
          <p:nvPr/>
        </p:nvGrpSpPr>
        <p:grpSpPr>
          <a:xfrm>
            <a:off x="129791" y="111309"/>
            <a:ext cx="8814192" cy="4944778"/>
            <a:chOff x="142747" y="-30598"/>
            <a:chExt cx="8814192" cy="4944778"/>
          </a:xfrm>
        </p:grpSpPr>
        <p:grpSp>
          <p:nvGrpSpPr>
            <p:cNvPr id="95" name="Google Shape;95;p8"/>
            <p:cNvGrpSpPr/>
            <p:nvPr/>
          </p:nvGrpSpPr>
          <p:grpSpPr>
            <a:xfrm>
              <a:off x="360546" y="-30598"/>
              <a:ext cx="8596394" cy="4944778"/>
              <a:chOff x="2465477" y="1094057"/>
              <a:chExt cx="6326460" cy="3639077"/>
            </a:xfrm>
          </p:grpSpPr>
          <p:sp>
            <p:nvSpPr>
              <p:cNvPr id="96" name="Google Shape;96;p8"/>
              <p:cNvSpPr/>
              <p:nvPr/>
            </p:nvSpPr>
            <p:spPr>
              <a:xfrm>
                <a:off x="2465477" y="4372172"/>
                <a:ext cx="259556" cy="265366"/>
              </a:xfrm>
              <a:custGeom>
                <a:rect b="b" l="l" r="r" t="t"/>
                <a:pathLst>
                  <a:path extrusionOk="0" h="265366" w="259556">
                    <a:moveTo>
                      <a:pt x="127063" y="0"/>
                    </a:moveTo>
                    <a:cubicBezTo>
                      <a:pt x="127063" y="0"/>
                      <a:pt x="119634" y="112109"/>
                      <a:pt x="0" y="140779"/>
                    </a:cubicBezTo>
                    <a:cubicBezTo>
                      <a:pt x="0" y="140779"/>
                      <a:pt x="105918" y="155734"/>
                      <a:pt x="127063" y="265366"/>
                    </a:cubicBezTo>
                    <a:cubicBezTo>
                      <a:pt x="149161" y="155734"/>
                      <a:pt x="259556" y="140779"/>
                      <a:pt x="259556" y="140779"/>
                    </a:cubicBezTo>
                    <a:cubicBezTo>
                      <a:pt x="134874" y="112109"/>
                      <a:pt x="127063" y="0"/>
                      <a:pt x="127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4004131" y="4596166"/>
                <a:ext cx="134016" cy="136969"/>
              </a:xfrm>
              <a:custGeom>
                <a:rect b="b" l="l" r="r" t="t"/>
                <a:pathLst>
                  <a:path extrusionOk="0" h="136969" w="134016">
                    <a:moveTo>
                      <a:pt x="65627" y="0"/>
                    </a:moveTo>
                    <a:cubicBezTo>
                      <a:pt x="65627" y="0"/>
                      <a:pt x="61817" y="57912"/>
                      <a:pt x="0" y="72676"/>
                    </a:cubicBezTo>
                    <a:cubicBezTo>
                      <a:pt x="0" y="72676"/>
                      <a:pt x="54673" y="80391"/>
                      <a:pt x="65627" y="136969"/>
                    </a:cubicBezTo>
                    <a:cubicBezTo>
                      <a:pt x="77057" y="80391"/>
                      <a:pt x="134017" y="72676"/>
                      <a:pt x="134017" y="72676"/>
                    </a:cubicBezTo>
                    <a:cubicBezTo>
                      <a:pt x="69723" y="57912"/>
                      <a:pt x="65627" y="0"/>
                      <a:pt x="656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8"/>
              <p:cNvSpPr/>
              <p:nvPr/>
            </p:nvSpPr>
            <p:spPr>
              <a:xfrm flipH="1" rot="10800000">
                <a:off x="5001233" y="1223993"/>
                <a:ext cx="107441" cy="109918"/>
              </a:xfrm>
              <a:custGeom>
                <a:rect b="b" l="l" r="r" t="t"/>
                <a:pathLst>
                  <a:path extrusionOk="0" h="109918" w="107441">
                    <a:moveTo>
                      <a:pt x="52578" y="0"/>
                    </a:moveTo>
                    <a:cubicBezTo>
                      <a:pt x="52578" y="0"/>
                      <a:pt x="49435" y="46387"/>
                      <a:pt x="0" y="58293"/>
                    </a:cubicBezTo>
                    <a:cubicBezTo>
                      <a:pt x="0" y="58293"/>
                      <a:pt x="43815" y="64484"/>
                      <a:pt x="52578" y="109918"/>
                    </a:cubicBezTo>
                    <a:cubicBezTo>
                      <a:pt x="61722" y="64579"/>
                      <a:pt x="107442" y="58293"/>
                      <a:pt x="107442" y="58293"/>
                    </a:cubicBezTo>
                    <a:cubicBezTo>
                      <a:pt x="55816" y="46387"/>
                      <a:pt x="52578" y="0"/>
                      <a:pt x="52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2854725" y="1094057"/>
                <a:ext cx="182689" cy="186880"/>
              </a:xfrm>
              <a:custGeom>
                <a:rect b="b" l="l" r="r" t="t"/>
                <a:pathLst>
                  <a:path extrusionOk="0" h="186880" w="182689">
                    <a:moveTo>
                      <a:pt x="89440" y="0"/>
                    </a:moveTo>
                    <a:cubicBezTo>
                      <a:pt x="89440" y="0"/>
                      <a:pt x="84201" y="78962"/>
                      <a:pt x="0" y="99155"/>
                    </a:cubicBezTo>
                    <a:cubicBezTo>
                      <a:pt x="0" y="99155"/>
                      <a:pt x="74581" y="109633"/>
                      <a:pt x="89440" y="186880"/>
                    </a:cubicBezTo>
                    <a:cubicBezTo>
                      <a:pt x="104966" y="109728"/>
                      <a:pt x="182690" y="99155"/>
                      <a:pt x="182690" y="99155"/>
                    </a:cubicBezTo>
                    <a:cubicBezTo>
                      <a:pt x="94869" y="78962"/>
                      <a:pt x="89440" y="0"/>
                      <a:pt x="894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 flipH="1" rot="10800000">
                <a:off x="8541161" y="4622700"/>
                <a:ext cx="83724" cy="85629"/>
              </a:xfrm>
              <a:custGeom>
                <a:rect b="b" l="l" r="r" t="t"/>
                <a:pathLst>
                  <a:path extrusionOk="0" h="85629" w="83724">
                    <a:moveTo>
                      <a:pt x="40957" y="0"/>
                    </a:moveTo>
                    <a:cubicBezTo>
                      <a:pt x="40957" y="0"/>
                      <a:pt x="38576" y="36195"/>
                      <a:pt x="0" y="45434"/>
                    </a:cubicBezTo>
                    <a:cubicBezTo>
                      <a:pt x="0" y="45434"/>
                      <a:pt x="34195" y="50292"/>
                      <a:pt x="40957" y="85630"/>
                    </a:cubicBezTo>
                    <a:cubicBezTo>
                      <a:pt x="48101" y="50292"/>
                      <a:pt x="83725" y="45434"/>
                      <a:pt x="83725" y="45434"/>
                    </a:cubicBezTo>
                    <a:cubicBezTo>
                      <a:pt x="43529" y="36195"/>
                      <a:pt x="40957" y="0"/>
                      <a:pt x="409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>
                <a:off x="8684496" y="1237975"/>
                <a:ext cx="107441" cy="109918"/>
              </a:xfrm>
              <a:custGeom>
                <a:rect b="b" l="l" r="r" t="t"/>
                <a:pathLst>
                  <a:path extrusionOk="0" h="109918" w="107441">
                    <a:moveTo>
                      <a:pt x="52578" y="0"/>
                    </a:moveTo>
                    <a:cubicBezTo>
                      <a:pt x="52578" y="0"/>
                      <a:pt x="49435" y="46387"/>
                      <a:pt x="0" y="58293"/>
                    </a:cubicBezTo>
                    <a:cubicBezTo>
                      <a:pt x="0" y="58293"/>
                      <a:pt x="43815" y="64484"/>
                      <a:pt x="52578" y="109919"/>
                    </a:cubicBezTo>
                    <a:cubicBezTo>
                      <a:pt x="61722" y="64580"/>
                      <a:pt x="107442" y="58293"/>
                      <a:pt x="107442" y="58293"/>
                    </a:cubicBezTo>
                    <a:cubicBezTo>
                      <a:pt x="55817" y="46387"/>
                      <a:pt x="52578" y="0"/>
                      <a:pt x="52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 flipH="1" rot="10800000">
                <a:off x="7234072" y="1222298"/>
                <a:ext cx="178593" cy="182594"/>
              </a:xfrm>
              <a:custGeom>
                <a:rect b="b" l="l" r="r" t="t"/>
                <a:pathLst>
                  <a:path extrusionOk="0" h="182594" w="178593">
                    <a:moveTo>
                      <a:pt x="87440" y="0"/>
                    </a:moveTo>
                    <a:cubicBezTo>
                      <a:pt x="87440" y="0"/>
                      <a:pt x="82296" y="77152"/>
                      <a:pt x="0" y="96869"/>
                    </a:cubicBezTo>
                    <a:cubicBezTo>
                      <a:pt x="0" y="96869"/>
                      <a:pt x="72866" y="107156"/>
                      <a:pt x="87440" y="182594"/>
                    </a:cubicBezTo>
                    <a:cubicBezTo>
                      <a:pt x="102584" y="107156"/>
                      <a:pt x="178594" y="96869"/>
                      <a:pt x="178594" y="96869"/>
                    </a:cubicBezTo>
                    <a:cubicBezTo>
                      <a:pt x="92869" y="77152"/>
                      <a:pt x="87440" y="0"/>
                      <a:pt x="874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8362563" y="2967109"/>
                <a:ext cx="178593" cy="182594"/>
              </a:xfrm>
              <a:custGeom>
                <a:rect b="b" l="l" r="r" t="t"/>
                <a:pathLst>
                  <a:path extrusionOk="0" h="182594" w="178593">
                    <a:moveTo>
                      <a:pt x="87439" y="0"/>
                    </a:moveTo>
                    <a:cubicBezTo>
                      <a:pt x="87439" y="0"/>
                      <a:pt x="82296" y="77153"/>
                      <a:pt x="0" y="96869"/>
                    </a:cubicBezTo>
                    <a:cubicBezTo>
                      <a:pt x="0" y="96869"/>
                      <a:pt x="72866" y="107156"/>
                      <a:pt x="87439" y="182594"/>
                    </a:cubicBezTo>
                    <a:cubicBezTo>
                      <a:pt x="102584" y="107156"/>
                      <a:pt x="178594" y="96869"/>
                      <a:pt x="178594" y="96869"/>
                    </a:cubicBezTo>
                    <a:cubicBezTo>
                      <a:pt x="92869" y="77153"/>
                      <a:pt x="87439" y="0"/>
                      <a:pt x="874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 flipH="1" rot="10800000">
                <a:off x="6604636" y="4413562"/>
                <a:ext cx="178593" cy="182594"/>
              </a:xfrm>
              <a:custGeom>
                <a:rect b="b" l="l" r="r" t="t"/>
                <a:pathLst>
                  <a:path extrusionOk="0" h="182594" w="178593">
                    <a:moveTo>
                      <a:pt x="87439" y="0"/>
                    </a:moveTo>
                    <a:cubicBezTo>
                      <a:pt x="87439" y="0"/>
                      <a:pt x="82296" y="77152"/>
                      <a:pt x="0" y="96869"/>
                    </a:cubicBezTo>
                    <a:cubicBezTo>
                      <a:pt x="0" y="96869"/>
                      <a:pt x="72866" y="107156"/>
                      <a:pt x="87439" y="182594"/>
                    </a:cubicBezTo>
                    <a:cubicBezTo>
                      <a:pt x="102584" y="107156"/>
                      <a:pt x="178594" y="96869"/>
                      <a:pt x="178594" y="96869"/>
                    </a:cubicBezTo>
                    <a:cubicBezTo>
                      <a:pt x="92869" y="77152"/>
                      <a:pt x="87439" y="0"/>
                      <a:pt x="874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" name="Google Shape;105;p8"/>
            <p:cNvSpPr/>
            <p:nvPr/>
          </p:nvSpPr>
          <p:spPr>
            <a:xfrm>
              <a:off x="142747" y="2383572"/>
              <a:ext cx="113865" cy="116455"/>
            </a:xfrm>
            <a:custGeom>
              <a:rect b="b" l="l" r="r" t="t"/>
              <a:pathLst>
                <a:path extrusionOk="0" h="85629" w="83724">
                  <a:moveTo>
                    <a:pt x="40957" y="0"/>
                  </a:moveTo>
                  <a:cubicBezTo>
                    <a:pt x="40957" y="0"/>
                    <a:pt x="38576" y="36195"/>
                    <a:pt x="0" y="45434"/>
                  </a:cubicBezTo>
                  <a:cubicBezTo>
                    <a:pt x="0" y="45434"/>
                    <a:pt x="34195" y="50292"/>
                    <a:pt x="40957" y="85630"/>
                  </a:cubicBezTo>
                  <a:cubicBezTo>
                    <a:pt x="48101" y="50292"/>
                    <a:pt x="83725" y="45434"/>
                    <a:pt x="83725" y="45434"/>
                  </a:cubicBezTo>
                  <a:cubicBezTo>
                    <a:pt x="43529" y="36195"/>
                    <a:pt x="40957" y="0"/>
                    <a:pt x="40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idx="1" type="subTitle"/>
          </p:nvPr>
        </p:nvSpPr>
        <p:spPr>
          <a:xfrm>
            <a:off x="720000" y="1853825"/>
            <a:ext cx="3581700" cy="2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idx="2" type="subTitle"/>
          </p:nvPr>
        </p:nvSpPr>
        <p:spPr>
          <a:xfrm>
            <a:off x="4849064" y="1853825"/>
            <a:ext cx="3581700" cy="2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0" name="Google Shape;110;p9"/>
          <p:cNvGrpSpPr/>
          <p:nvPr/>
        </p:nvGrpSpPr>
        <p:grpSpPr>
          <a:xfrm>
            <a:off x="-400429" y="3973334"/>
            <a:ext cx="961254" cy="478270"/>
            <a:chOff x="4988412" y="3438048"/>
            <a:chExt cx="1224839" cy="609416"/>
          </a:xfrm>
        </p:grpSpPr>
        <p:sp>
          <p:nvSpPr>
            <p:cNvPr id="111" name="Google Shape;111;p9"/>
            <p:cNvSpPr/>
            <p:nvPr/>
          </p:nvSpPr>
          <p:spPr>
            <a:xfrm>
              <a:off x="4988412" y="3438048"/>
              <a:ext cx="1224839" cy="609416"/>
            </a:xfrm>
            <a:custGeom>
              <a:rect b="b" l="l" r="r" t="t"/>
              <a:pathLst>
                <a:path extrusionOk="0" h="609416" w="1224839">
                  <a:moveTo>
                    <a:pt x="29262" y="403479"/>
                  </a:moveTo>
                  <a:cubicBezTo>
                    <a:pt x="73172" y="333756"/>
                    <a:pt x="169756" y="351949"/>
                    <a:pt x="209951" y="359569"/>
                  </a:cubicBezTo>
                  <a:cubicBezTo>
                    <a:pt x="230620" y="274415"/>
                    <a:pt x="266720" y="269272"/>
                    <a:pt x="324346" y="253175"/>
                  </a:cubicBezTo>
                  <a:cubicBezTo>
                    <a:pt x="325299" y="217742"/>
                    <a:pt x="352159" y="188881"/>
                    <a:pt x="386640" y="184785"/>
                  </a:cubicBezTo>
                  <a:cubicBezTo>
                    <a:pt x="411976" y="78772"/>
                    <a:pt x="507226" y="0"/>
                    <a:pt x="620955" y="0"/>
                  </a:cubicBezTo>
                  <a:cubicBezTo>
                    <a:pt x="696679" y="0"/>
                    <a:pt x="764211" y="34957"/>
                    <a:pt x="808407" y="89535"/>
                  </a:cubicBezTo>
                  <a:cubicBezTo>
                    <a:pt x="831553" y="77724"/>
                    <a:pt x="857746" y="71057"/>
                    <a:pt x="885559" y="71057"/>
                  </a:cubicBezTo>
                  <a:cubicBezTo>
                    <a:pt x="968808" y="71057"/>
                    <a:pt x="1038150" y="130969"/>
                    <a:pt x="1052723" y="210122"/>
                  </a:cubicBezTo>
                  <a:cubicBezTo>
                    <a:pt x="1150069" y="223838"/>
                    <a:pt x="1224840" y="307372"/>
                    <a:pt x="1224840" y="408527"/>
                  </a:cubicBezTo>
                  <a:cubicBezTo>
                    <a:pt x="1224840" y="509683"/>
                    <a:pt x="1145878" y="597789"/>
                    <a:pt x="1044722" y="607885"/>
                  </a:cubicBezTo>
                  <a:cubicBezTo>
                    <a:pt x="1039864" y="608552"/>
                    <a:pt x="1035007" y="608933"/>
                    <a:pt x="1030054" y="608933"/>
                  </a:cubicBezTo>
                  <a:lnTo>
                    <a:pt x="429598" y="608933"/>
                  </a:lnTo>
                  <a:cubicBezTo>
                    <a:pt x="429598" y="608933"/>
                    <a:pt x="239002" y="611315"/>
                    <a:pt x="124798" y="605504"/>
                  </a:cubicBezTo>
                  <a:cubicBezTo>
                    <a:pt x="10593" y="599694"/>
                    <a:pt x="-34937" y="505587"/>
                    <a:pt x="29357" y="4035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" name="Google Shape;112;p9"/>
            <p:cNvGrpSpPr/>
            <p:nvPr/>
          </p:nvGrpSpPr>
          <p:grpSpPr>
            <a:xfrm>
              <a:off x="5017373" y="3494292"/>
              <a:ext cx="1160826" cy="492681"/>
              <a:chOff x="5017373" y="3494292"/>
              <a:chExt cx="1160826" cy="492681"/>
            </a:xfrm>
          </p:grpSpPr>
          <p:sp>
            <p:nvSpPr>
              <p:cNvPr id="113" name="Google Shape;113;p9"/>
              <p:cNvSpPr/>
              <p:nvPr/>
            </p:nvSpPr>
            <p:spPr>
              <a:xfrm>
                <a:off x="5431250" y="3494292"/>
                <a:ext cx="314515" cy="128065"/>
              </a:xfrm>
              <a:custGeom>
                <a:rect b="b" l="l" r="r" t="t"/>
                <a:pathLst>
                  <a:path extrusionOk="0" h="128065" w="314515">
                    <a:moveTo>
                      <a:pt x="0" y="128065"/>
                    </a:moveTo>
                    <a:cubicBezTo>
                      <a:pt x="0" y="128065"/>
                      <a:pt x="100489" y="-37956"/>
                      <a:pt x="314515" y="47293"/>
                    </a:cubicBezTo>
                    <a:cubicBezTo>
                      <a:pt x="314515" y="47293"/>
                      <a:pt x="109252" y="-101202"/>
                      <a:pt x="0" y="1280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5824442" y="3541961"/>
                <a:ext cx="192214" cy="104398"/>
              </a:xfrm>
              <a:custGeom>
                <a:rect b="b" l="l" r="r" t="t"/>
                <a:pathLst>
                  <a:path extrusionOk="0" h="104398" w="192214">
                    <a:moveTo>
                      <a:pt x="0" y="10482"/>
                    </a:moveTo>
                    <a:cubicBezTo>
                      <a:pt x="0" y="10482"/>
                      <a:pt x="122301" y="-46287"/>
                      <a:pt x="192214" y="104399"/>
                    </a:cubicBezTo>
                    <a:cubicBezTo>
                      <a:pt x="192214" y="104399"/>
                      <a:pt x="120110" y="-472"/>
                      <a:pt x="0" y="104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6064662" y="3687794"/>
                <a:ext cx="113537" cy="299179"/>
              </a:xfrm>
              <a:custGeom>
                <a:rect b="b" l="l" r="r" t="t"/>
                <a:pathLst>
                  <a:path extrusionOk="0" h="299179" w="113537">
                    <a:moveTo>
                      <a:pt x="0" y="0"/>
                    </a:moveTo>
                    <a:cubicBezTo>
                      <a:pt x="0" y="0"/>
                      <a:pt x="113538" y="43720"/>
                      <a:pt x="113538" y="152876"/>
                    </a:cubicBezTo>
                    <a:cubicBezTo>
                      <a:pt x="113538" y="262033"/>
                      <a:pt x="37147" y="299180"/>
                      <a:pt x="37147" y="299180"/>
                    </a:cubicBezTo>
                    <a:cubicBezTo>
                      <a:pt x="37147" y="299180"/>
                      <a:pt x="181261" y="141922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5247798" y="3660110"/>
                <a:ext cx="148494" cy="130363"/>
              </a:xfrm>
              <a:custGeom>
                <a:rect b="b" l="l" r="r" t="t"/>
                <a:pathLst>
                  <a:path extrusionOk="0" h="130363" w="148494">
                    <a:moveTo>
                      <a:pt x="0" y="130363"/>
                    </a:moveTo>
                    <a:cubicBezTo>
                      <a:pt x="0" y="130363"/>
                      <a:pt x="21812" y="75785"/>
                      <a:pt x="96107" y="62640"/>
                    </a:cubicBezTo>
                    <a:cubicBezTo>
                      <a:pt x="96107" y="62640"/>
                      <a:pt x="91726" y="16730"/>
                      <a:pt x="148495" y="1490"/>
                    </a:cubicBezTo>
                    <a:cubicBezTo>
                      <a:pt x="148495" y="1490"/>
                      <a:pt x="89535" y="-13845"/>
                      <a:pt x="85154" y="53878"/>
                    </a:cubicBezTo>
                    <a:cubicBezTo>
                      <a:pt x="85154" y="53878"/>
                      <a:pt x="15240" y="53878"/>
                      <a:pt x="0" y="1303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5017373" y="3817271"/>
                <a:ext cx="138795" cy="137032"/>
              </a:xfrm>
              <a:custGeom>
                <a:rect b="b" l="l" r="r" t="t"/>
                <a:pathLst>
                  <a:path extrusionOk="0" h="137032" w="138795">
                    <a:moveTo>
                      <a:pt x="138700" y="3777"/>
                    </a:moveTo>
                    <a:cubicBezTo>
                      <a:pt x="138700" y="3777"/>
                      <a:pt x="55737" y="-15844"/>
                      <a:pt x="20780" y="34353"/>
                    </a:cubicBezTo>
                    <a:cubicBezTo>
                      <a:pt x="-14176" y="84550"/>
                      <a:pt x="5540" y="137032"/>
                      <a:pt x="5540" y="137032"/>
                    </a:cubicBezTo>
                    <a:cubicBezTo>
                      <a:pt x="5540" y="137032"/>
                      <a:pt x="-7604" y="8159"/>
                      <a:pt x="138795" y="37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9"/>
          <p:cNvSpPr/>
          <p:nvPr/>
        </p:nvSpPr>
        <p:spPr>
          <a:xfrm>
            <a:off x="8576405" y="901423"/>
            <a:ext cx="784781" cy="390379"/>
          </a:xfrm>
          <a:custGeom>
            <a:rect b="b" l="l" r="r" t="t"/>
            <a:pathLst>
              <a:path extrusionOk="0" h="238036" w="478525">
                <a:moveTo>
                  <a:pt x="467106" y="157734"/>
                </a:moveTo>
                <a:cubicBezTo>
                  <a:pt x="449961" y="130493"/>
                  <a:pt x="412242" y="137636"/>
                  <a:pt x="396526" y="140589"/>
                </a:cubicBezTo>
                <a:cubicBezTo>
                  <a:pt x="388430" y="107347"/>
                  <a:pt x="374333" y="105347"/>
                  <a:pt x="351854" y="98965"/>
                </a:cubicBezTo>
                <a:cubicBezTo>
                  <a:pt x="351473" y="85154"/>
                  <a:pt x="340995" y="73819"/>
                  <a:pt x="327470" y="72200"/>
                </a:cubicBezTo>
                <a:cubicBezTo>
                  <a:pt x="317564" y="30766"/>
                  <a:pt x="280321" y="0"/>
                  <a:pt x="235934" y="0"/>
                </a:cubicBezTo>
                <a:cubicBezTo>
                  <a:pt x="206312" y="0"/>
                  <a:pt x="179927" y="13621"/>
                  <a:pt x="162687" y="34957"/>
                </a:cubicBezTo>
                <a:cubicBezTo>
                  <a:pt x="153638" y="30385"/>
                  <a:pt x="143447" y="27718"/>
                  <a:pt x="132588" y="27718"/>
                </a:cubicBezTo>
                <a:cubicBezTo>
                  <a:pt x="100013" y="27718"/>
                  <a:pt x="72962" y="51149"/>
                  <a:pt x="67247" y="82010"/>
                </a:cubicBezTo>
                <a:cubicBezTo>
                  <a:pt x="29242" y="87344"/>
                  <a:pt x="0" y="120015"/>
                  <a:pt x="0" y="159544"/>
                </a:cubicBezTo>
                <a:cubicBezTo>
                  <a:pt x="0" y="199073"/>
                  <a:pt x="30861" y="233458"/>
                  <a:pt x="70390" y="237458"/>
                </a:cubicBezTo>
                <a:cubicBezTo>
                  <a:pt x="72295" y="237744"/>
                  <a:pt x="74200" y="237839"/>
                  <a:pt x="76105" y="237839"/>
                </a:cubicBezTo>
                <a:lnTo>
                  <a:pt x="310706" y="237839"/>
                </a:lnTo>
                <a:cubicBezTo>
                  <a:pt x="310706" y="237839"/>
                  <a:pt x="385191" y="238792"/>
                  <a:pt x="429768" y="236506"/>
                </a:cubicBezTo>
                <a:cubicBezTo>
                  <a:pt x="474345" y="234220"/>
                  <a:pt x="492157" y="197453"/>
                  <a:pt x="467106" y="1576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9"/>
          <p:cNvGrpSpPr/>
          <p:nvPr/>
        </p:nvGrpSpPr>
        <p:grpSpPr>
          <a:xfrm flipH="1" rot="10800000">
            <a:off x="424591" y="96305"/>
            <a:ext cx="8530298" cy="4894807"/>
            <a:chOff x="2297164" y="1187450"/>
            <a:chExt cx="6277818" cy="3602302"/>
          </a:xfrm>
        </p:grpSpPr>
        <p:sp>
          <p:nvSpPr>
            <p:cNvPr id="120" name="Google Shape;120;p9"/>
            <p:cNvSpPr/>
            <p:nvPr/>
          </p:nvSpPr>
          <p:spPr>
            <a:xfrm>
              <a:off x="8467540" y="2571063"/>
              <a:ext cx="107441" cy="109918"/>
            </a:xfrm>
            <a:custGeom>
              <a:rect b="b" l="l" r="r" t="t"/>
              <a:pathLst>
                <a:path extrusionOk="0" h="109918" w="107441">
                  <a:moveTo>
                    <a:pt x="52578" y="0"/>
                  </a:moveTo>
                  <a:cubicBezTo>
                    <a:pt x="52578" y="0"/>
                    <a:pt x="49435" y="46387"/>
                    <a:pt x="0" y="58293"/>
                  </a:cubicBezTo>
                  <a:cubicBezTo>
                    <a:pt x="0" y="58293"/>
                    <a:pt x="43815" y="64484"/>
                    <a:pt x="52578" y="109919"/>
                  </a:cubicBezTo>
                  <a:cubicBezTo>
                    <a:pt x="61722" y="64580"/>
                    <a:pt x="107442" y="58293"/>
                    <a:pt x="107442" y="58293"/>
                  </a:cubicBezTo>
                  <a:cubicBezTo>
                    <a:pt x="55817" y="46387"/>
                    <a:pt x="52578" y="0"/>
                    <a:pt x="52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2297164" y="3158130"/>
              <a:ext cx="169830" cy="173640"/>
            </a:xfrm>
            <a:custGeom>
              <a:rect b="b" l="l" r="r" t="t"/>
              <a:pathLst>
                <a:path extrusionOk="0" h="173640" w="169830">
                  <a:moveTo>
                    <a:pt x="83153" y="0"/>
                  </a:moveTo>
                  <a:cubicBezTo>
                    <a:pt x="83153" y="0"/>
                    <a:pt x="78296" y="73343"/>
                    <a:pt x="0" y="92107"/>
                  </a:cubicBezTo>
                  <a:cubicBezTo>
                    <a:pt x="0" y="92107"/>
                    <a:pt x="69247" y="101918"/>
                    <a:pt x="83153" y="173641"/>
                  </a:cubicBezTo>
                  <a:cubicBezTo>
                    <a:pt x="97631" y="101918"/>
                    <a:pt x="169831" y="92107"/>
                    <a:pt x="169831" y="92107"/>
                  </a:cubicBezTo>
                  <a:cubicBezTo>
                    <a:pt x="88297" y="73343"/>
                    <a:pt x="83153" y="0"/>
                    <a:pt x="83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6429497" y="1187450"/>
              <a:ext cx="178593" cy="182594"/>
            </a:xfrm>
            <a:custGeom>
              <a:rect b="b" l="l" r="r" t="t"/>
              <a:pathLst>
                <a:path extrusionOk="0" h="182594" w="178593">
                  <a:moveTo>
                    <a:pt x="87439" y="0"/>
                  </a:moveTo>
                  <a:cubicBezTo>
                    <a:pt x="87439" y="0"/>
                    <a:pt x="82296" y="77153"/>
                    <a:pt x="0" y="96869"/>
                  </a:cubicBezTo>
                  <a:cubicBezTo>
                    <a:pt x="0" y="96869"/>
                    <a:pt x="72866" y="107156"/>
                    <a:pt x="87439" y="182594"/>
                  </a:cubicBezTo>
                  <a:cubicBezTo>
                    <a:pt x="102584" y="107156"/>
                    <a:pt x="178594" y="96869"/>
                    <a:pt x="178594" y="96869"/>
                  </a:cubicBezTo>
                  <a:cubicBezTo>
                    <a:pt x="92869" y="77153"/>
                    <a:pt x="87439" y="0"/>
                    <a:pt x="87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3483914" y="4688883"/>
              <a:ext cx="98679" cy="100869"/>
            </a:xfrm>
            <a:custGeom>
              <a:rect b="b" l="l" r="r" t="t"/>
              <a:pathLst>
                <a:path extrusionOk="0" h="100869" w="98679">
                  <a:moveTo>
                    <a:pt x="48292" y="0"/>
                  </a:moveTo>
                  <a:cubicBezTo>
                    <a:pt x="48292" y="0"/>
                    <a:pt x="45434" y="42672"/>
                    <a:pt x="0" y="53530"/>
                  </a:cubicBezTo>
                  <a:cubicBezTo>
                    <a:pt x="0" y="53530"/>
                    <a:pt x="40291" y="59246"/>
                    <a:pt x="48292" y="100870"/>
                  </a:cubicBezTo>
                  <a:cubicBezTo>
                    <a:pt x="56674" y="59150"/>
                    <a:pt x="98679" y="53530"/>
                    <a:pt x="98679" y="53530"/>
                  </a:cubicBezTo>
                  <a:cubicBezTo>
                    <a:pt x="51244" y="42672"/>
                    <a:pt x="48292" y="0"/>
                    <a:pt x="48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/>
          <p:nvPr>
            <p:ph idx="2" type="pic"/>
          </p:nvPr>
        </p:nvSpPr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10"/>
          <p:cNvSpPr txBox="1"/>
          <p:nvPr>
            <p:ph type="title"/>
          </p:nvPr>
        </p:nvSpPr>
        <p:spPr>
          <a:xfrm>
            <a:off x="740550" y="4038825"/>
            <a:ext cx="76629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b="1"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b="1"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b="1"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b="1"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b="1"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b="1"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b="1"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b="1"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25"/>
          <p:cNvGrpSpPr/>
          <p:nvPr/>
        </p:nvGrpSpPr>
        <p:grpSpPr>
          <a:xfrm>
            <a:off x="3630697" y="3230734"/>
            <a:ext cx="624354" cy="390134"/>
            <a:chOff x="7652956" y="3145345"/>
            <a:chExt cx="678941" cy="424243"/>
          </a:xfrm>
        </p:grpSpPr>
        <p:sp>
          <p:nvSpPr>
            <p:cNvPr id="341" name="Google Shape;341;p25"/>
            <p:cNvSpPr/>
            <p:nvPr/>
          </p:nvSpPr>
          <p:spPr>
            <a:xfrm>
              <a:off x="7652956" y="3145345"/>
              <a:ext cx="678941" cy="424243"/>
            </a:xfrm>
            <a:custGeom>
              <a:rect b="b" l="l" r="r" t="t"/>
              <a:pathLst>
                <a:path extrusionOk="0" h="424243" w="678941">
                  <a:moveTo>
                    <a:pt x="0" y="284607"/>
                  </a:moveTo>
                  <a:cubicBezTo>
                    <a:pt x="0" y="342710"/>
                    <a:pt x="35528" y="392430"/>
                    <a:pt x="85916" y="413576"/>
                  </a:cubicBezTo>
                  <a:cubicBezTo>
                    <a:pt x="97250" y="420433"/>
                    <a:pt x="110490" y="424244"/>
                    <a:pt x="124682" y="424244"/>
                  </a:cubicBezTo>
                  <a:lnTo>
                    <a:pt x="543116" y="424244"/>
                  </a:lnTo>
                  <a:cubicBezTo>
                    <a:pt x="546545" y="424244"/>
                    <a:pt x="549974" y="423958"/>
                    <a:pt x="553403" y="423577"/>
                  </a:cubicBezTo>
                  <a:cubicBezTo>
                    <a:pt x="623888" y="416528"/>
                    <a:pt x="678942" y="356997"/>
                    <a:pt x="678942" y="284607"/>
                  </a:cubicBezTo>
                  <a:cubicBezTo>
                    <a:pt x="678942" y="212217"/>
                    <a:pt x="626745" y="155924"/>
                    <a:pt x="559022" y="146399"/>
                  </a:cubicBezTo>
                  <a:cubicBezTo>
                    <a:pt x="548830" y="91250"/>
                    <a:pt x="500634" y="49530"/>
                    <a:pt x="442532" y="49530"/>
                  </a:cubicBezTo>
                  <a:cubicBezTo>
                    <a:pt x="423196" y="49530"/>
                    <a:pt x="404908" y="54197"/>
                    <a:pt x="388811" y="62389"/>
                  </a:cubicBezTo>
                  <a:cubicBezTo>
                    <a:pt x="358045" y="24384"/>
                    <a:pt x="310991" y="0"/>
                    <a:pt x="258223" y="0"/>
                  </a:cubicBezTo>
                  <a:cubicBezTo>
                    <a:pt x="178975" y="0"/>
                    <a:pt x="112586" y="54864"/>
                    <a:pt x="94964" y="128778"/>
                  </a:cubicBezTo>
                  <a:cubicBezTo>
                    <a:pt x="70866" y="131731"/>
                    <a:pt x="52197" y="151829"/>
                    <a:pt x="51530" y="176498"/>
                  </a:cubicBezTo>
                  <a:cubicBezTo>
                    <a:pt x="20193" y="202121"/>
                    <a:pt x="95" y="241078"/>
                    <a:pt x="95" y="2847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7780019" y="3196497"/>
              <a:ext cx="235839" cy="79245"/>
            </a:xfrm>
            <a:custGeom>
              <a:rect b="b" l="l" r="r" t="t"/>
              <a:pathLst>
                <a:path extrusionOk="0" h="79245" w="235839">
                  <a:moveTo>
                    <a:pt x="0" y="79245"/>
                  </a:moveTo>
                  <a:cubicBezTo>
                    <a:pt x="0" y="79245"/>
                    <a:pt x="82963" y="-62677"/>
                    <a:pt x="235839" y="33335"/>
                  </a:cubicBezTo>
                  <a:cubicBezTo>
                    <a:pt x="235839" y="33335"/>
                    <a:pt x="100394" y="-12576"/>
                    <a:pt x="0" y="79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8057388" y="3232859"/>
              <a:ext cx="246792" cy="200140"/>
            </a:xfrm>
            <a:custGeom>
              <a:rect b="b" l="l" r="r" t="t"/>
              <a:pathLst>
                <a:path extrusionOk="0" h="200140" w="246792">
                  <a:moveTo>
                    <a:pt x="0" y="7926"/>
                  </a:moveTo>
                  <a:cubicBezTo>
                    <a:pt x="0" y="7926"/>
                    <a:pt x="93916" y="-33603"/>
                    <a:pt x="131064" y="73458"/>
                  </a:cubicBezTo>
                  <a:cubicBezTo>
                    <a:pt x="131064" y="73458"/>
                    <a:pt x="242411" y="93080"/>
                    <a:pt x="246793" y="200141"/>
                  </a:cubicBezTo>
                  <a:cubicBezTo>
                    <a:pt x="246793" y="200141"/>
                    <a:pt x="238030" y="104033"/>
                    <a:pt x="117919" y="99652"/>
                  </a:cubicBezTo>
                  <a:cubicBezTo>
                    <a:pt x="117919" y="99652"/>
                    <a:pt x="111347" y="14498"/>
                    <a:pt x="0" y="7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25"/>
          <p:cNvGrpSpPr/>
          <p:nvPr/>
        </p:nvGrpSpPr>
        <p:grpSpPr>
          <a:xfrm>
            <a:off x="3384934" y="1461149"/>
            <a:ext cx="790428" cy="319623"/>
            <a:chOff x="7393590" y="2228373"/>
            <a:chExt cx="859535" cy="347567"/>
          </a:xfrm>
        </p:grpSpPr>
        <p:sp>
          <p:nvSpPr>
            <p:cNvPr id="345" name="Google Shape;345;p25"/>
            <p:cNvSpPr/>
            <p:nvPr/>
          </p:nvSpPr>
          <p:spPr>
            <a:xfrm>
              <a:off x="7393590" y="2228373"/>
              <a:ext cx="859535" cy="347567"/>
            </a:xfrm>
            <a:custGeom>
              <a:rect b="b" l="l" r="r" t="t"/>
              <a:pathLst>
                <a:path extrusionOk="0" h="347567" w="859535">
                  <a:moveTo>
                    <a:pt x="748379" y="347567"/>
                  </a:moveTo>
                  <a:cubicBezTo>
                    <a:pt x="809815" y="347567"/>
                    <a:pt x="859536" y="297752"/>
                    <a:pt x="859536" y="236315"/>
                  </a:cubicBezTo>
                  <a:cubicBezTo>
                    <a:pt x="859536" y="174879"/>
                    <a:pt x="809720" y="125063"/>
                    <a:pt x="748379" y="125063"/>
                  </a:cubicBezTo>
                  <a:cubicBezTo>
                    <a:pt x="721805" y="125063"/>
                    <a:pt x="697421" y="134398"/>
                    <a:pt x="678275" y="150019"/>
                  </a:cubicBezTo>
                  <a:cubicBezTo>
                    <a:pt x="666559" y="123634"/>
                    <a:pt x="640080" y="105251"/>
                    <a:pt x="609409" y="105251"/>
                  </a:cubicBezTo>
                  <a:cubicBezTo>
                    <a:pt x="591312" y="105251"/>
                    <a:pt x="574738" y="111633"/>
                    <a:pt x="561784" y="122206"/>
                  </a:cubicBezTo>
                  <a:cubicBezTo>
                    <a:pt x="545973" y="52292"/>
                    <a:pt x="483584" y="0"/>
                    <a:pt x="408908" y="0"/>
                  </a:cubicBezTo>
                  <a:cubicBezTo>
                    <a:pt x="345567" y="0"/>
                    <a:pt x="291084" y="37624"/>
                    <a:pt x="266319" y="91726"/>
                  </a:cubicBezTo>
                  <a:cubicBezTo>
                    <a:pt x="246697" y="74200"/>
                    <a:pt x="220885" y="63532"/>
                    <a:pt x="192500" y="63532"/>
                  </a:cubicBezTo>
                  <a:cubicBezTo>
                    <a:pt x="131064" y="63532"/>
                    <a:pt x="81343" y="113348"/>
                    <a:pt x="81343" y="174784"/>
                  </a:cubicBezTo>
                  <a:cubicBezTo>
                    <a:pt x="81343" y="182404"/>
                    <a:pt x="82105" y="189929"/>
                    <a:pt x="83629" y="197072"/>
                  </a:cubicBezTo>
                  <a:cubicBezTo>
                    <a:pt x="80963" y="196787"/>
                    <a:pt x="78200" y="196596"/>
                    <a:pt x="75438" y="196596"/>
                  </a:cubicBezTo>
                  <a:cubicBezTo>
                    <a:pt x="33718" y="196596"/>
                    <a:pt x="0" y="230410"/>
                    <a:pt x="0" y="272034"/>
                  </a:cubicBezTo>
                  <a:cubicBezTo>
                    <a:pt x="0" y="313658"/>
                    <a:pt x="33814" y="347472"/>
                    <a:pt x="75438" y="347472"/>
                  </a:cubicBezTo>
                  <a:lnTo>
                    <a:pt x="748570" y="3474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6" name="Google Shape;346;p25"/>
            <p:cNvGrpSpPr/>
            <p:nvPr/>
          </p:nvGrpSpPr>
          <p:grpSpPr>
            <a:xfrm>
              <a:off x="7408778" y="2250329"/>
              <a:ext cx="827814" cy="268937"/>
              <a:chOff x="7408778" y="2250329"/>
              <a:chExt cx="827814" cy="268937"/>
            </a:xfrm>
          </p:grpSpPr>
          <p:sp>
            <p:nvSpPr>
              <p:cNvPr id="347" name="Google Shape;347;p25"/>
              <p:cNvSpPr/>
              <p:nvPr/>
            </p:nvSpPr>
            <p:spPr>
              <a:xfrm>
                <a:off x="7508461" y="2325050"/>
                <a:ext cx="141256" cy="90870"/>
              </a:xfrm>
              <a:custGeom>
                <a:rect b="b" l="l" r="r" t="t"/>
                <a:pathLst>
                  <a:path extrusionOk="0" h="90870" w="141256">
                    <a:moveTo>
                      <a:pt x="1" y="90870"/>
                    </a:moveTo>
                    <a:cubicBezTo>
                      <a:pt x="1" y="90870"/>
                      <a:pt x="-1428" y="-37241"/>
                      <a:pt x="141256" y="10765"/>
                    </a:cubicBezTo>
                    <a:cubicBezTo>
                      <a:pt x="141256" y="10765"/>
                      <a:pt x="24766" y="-15429"/>
                      <a:pt x="1" y="908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7408778" y="2442114"/>
                <a:ext cx="51581" cy="77152"/>
              </a:xfrm>
              <a:custGeom>
                <a:rect b="b" l="l" r="r" t="t"/>
                <a:pathLst>
                  <a:path extrusionOk="0" h="77152" w="51581">
                    <a:moveTo>
                      <a:pt x="51582" y="0"/>
                    </a:moveTo>
                    <a:cubicBezTo>
                      <a:pt x="51582" y="0"/>
                      <a:pt x="-6616" y="8763"/>
                      <a:pt x="623" y="77153"/>
                    </a:cubicBezTo>
                    <a:cubicBezTo>
                      <a:pt x="623" y="77153"/>
                      <a:pt x="10815" y="21812"/>
                      <a:pt x="515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7693342" y="2250329"/>
                <a:ext cx="238791" cy="98630"/>
              </a:xfrm>
              <a:custGeom>
                <a:rect b="b" l="l" r="r" t="t"/>
                <a:pathLst>
                  <a:path extrusionOk="0" h="98630" w="238791">
                    <a:moveTo>
                      <a:pt x="0" y="63674"/>
                    </a:moveTo>
                    <a:cubicBezTo>
                      <a:pt x="0" y="63674"/>
                      <a:pt x="48101" y="-14907"/>
                      <a:pt x="132493" y="2523"/>
                    </a:cubicBezTo>
                    <a:cubicBezTo>
                      <a:pt x="216979" y="19954"/>
                      <a:pt x="238792" y="98631"/>
                      <a:pt x="238792" y="98631"/>
                    </a:cubicBezTo>
                    <a:cubicBezTo>
                      <a:pt x="238792" y="98631"/>
                      <a:pt x="193643" y="18525"/>
                      <a:pt x="135446" y="18525"/>
                    </a:cubicBezTo>
                    <a:cubicBezTo>
                      <a:pt x="77248" y="18525"/>
                      <a:pt x="46672" y="28717"/>
                      <a:pt x="0" y="63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7974425" y="2350350"/>
                <a:ext cx="87344" cy="32042"/>
              </a:xfrm>
              <a:custGeom>
                <a:rect b="b" l="l" r="r" t="t"/>
                <a:pathLst>
                  <a:path extrusionOk="0" h="32042" w="87344">
                    <a:moveTo>
                      <a:pt x="0" y="7277"/>
                    </a:moveTo>
                    <a:cubicBezTo>
                      <a:pt x="0" y="7277"/>
                      <a:pt x="50959" y="-20345"/>
                      <a:pt x="87344" y="32042"/>
                    </a:cubicBezTo>
                    <a:cubicBezTo>
                      <a:pt x="87344" y="32042"/>
                      <a:pt x="52388" y="4420"/>
                      <a:pt x="0" y="7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8096726" y="2371845"/>
                <a:ext cx="139866" cy="112464"/>
              </a:xfrm>
              <a:custGeom>
                <a:rect b="b" l="l" r="r" t="t"/>
                <a:pathLst>
                  <a:path extrusionOk="0" h="112464" w="139866">
                    <a:moveTo>
                      <a:pt x="0" y="17881"/>
                    </a:moveTo>
                    <a:cubicBezTo>
                      <a:pt x="0" y="17881"/>
                      <a:pt x="45149" y="-15647"/>
                      <a:pt x="94679" y="9118"/>
                    </a:cubicBezTo>
                    <a:cubicBezTo>
                      <a:pt x="144209" y="33883"/>
                      <a:pt x="144209" y="90652"/>
                      <a:pt x="135446" y="112465"/>
                    </a:cubicBezTo>
                    <a:cubicBezTo>
                      <a:pt x="135446" y="112465"/>
                      <a:pt x="131064" y="41122"/>
                      <a:pt x="90297" y="20739"/>
                    </a:cubicBezTo>
                    <a:cubicBezTo>
                      <a:pt x="49530" y="355"/>
                      <a:pt x="0" y="17786"/>
                      <a:pt x="0" y="177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2" name="Google Shape;352;p25"/>
          <p:cNvSpPr txBox="1"/>
          <p:nvPr>
            <p:ph type="ctrTitle"/>
          </p:nvPr>
        </p:nvSpPr>
        <p:spPr>
          <a:xfrm>
            <a:off x="4098025" y="1347750"/>
            <a:ext cx="4646100" cy="21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safeSleep</a:t>
            </a:r>
            <a:endParaRPr sz="7100"/>
          </a:p>
        </p:txBody>
      </p:sp>
      <p:sp>
        <p:nvSpPr>
          <p:cNvPr id="353" name="Google Shape;353;p25"/>
          <p:cNvSpPr txBox="1"/>
          <p:nvPr>
            <p:ph idx="1" type="subTitle"/>
          </p:nvPr>
        </p:nvSpPr>
        <p:spPr>
          <a:xfrm>
            <a:off x="4255050" y="3229000"/>
            <a:ext cx="456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Made by Eljon Hida, Luigi Consiglio</a:t>
            </a:r>
            <a:endParaRPr sz="1900"/>
          </a:p>
        </p:txBody>
      </p:sp>
      <p:grpSp>
        <p:nvGrpSpPr>
          <p:cNvPr id="354" name="Google Shape;354;p25"/>
          <p:cNvGrpSpPr/>
          <p:nvPr/>
        </p:nvGrpSpPr>
        <p:grpSpPr>
          <a:xfrm>
            <a:off x="713222" y="3211865"/>
            <a:ext cx="554894" cy="346863"/>
            <a:chOff x="3882485" y="2931223"/>
            <a:chExt cx="603408" cy="377189"/>
          </a:xfrm>
        </p:grpSpPr>
        <p:sp>
          <p:nvSpPr>
            <p:cNvPr id="355" name="Google Shape;355;p25"/>
            <p:cNvSpPr/>
            <p:nvPr/>
          </p:nvSpPr>
          <p:spPr>
            <a:xfrm>
              <a:off x="3882485" y="2931223"/>
              <a:ext cx="603408" cy="377189"/>
            </a:xfrm>
            <a:custGeom>
              <a:rect b="b" l="l" r="r" t="t"/>
              <a:pathLst>
                <a:path extrusionOk="0" h="377189" w="603408">
                  <a:moveTo>
                    <a:pt x="603409" y="253079"/>
                  </a:moveTo>
                  <a:cubicBezTo>
                    <a:pt x="603409" y="304705"/>
                    <a:pt x="571881" y="348996"/>
                    <a:pt x="527018" y="367665"/>
                  </a:cubicBezTo>
                  <a:cubicBezTo>
                    <a:pt x="516922" y="373761"/>
                    <a:pt x="505206" y="377190"/>
                    <a:pt x="492538" y="377190"/>
                  </a:cubicBezTo>
                  <a:lnTo>
                    <a:pt x="120587" y="377190"/>
                  </a:lnTo>
                  <a:cubicBezTo>
                    <a:pt x="117539" y="377190"/>
                    <a:pt x="114490" y="377000"/>
                    <a:pt x="111538" y="376523"/>
                  </a:cubicBezTo>
                  <a:cubicBezTo>
                    <a:pt x="48863" y="370237"/>
                    <a:pt x="0" y="317373"/>
                    <a:pt x="0" y="252984"/>
                  </a:cubicBezTo>
                  <a:cubicBezTo>
                    <a:pt x="0" y="188595"/>
                    <a:pt x="46387" y="138589"/>
                    <a:pt x="106585" y="130111"/>
                  </a:cubicBezTo>
                  <a:cubicBezTo>
                    <a:pt x="115633" y="81153"/>
                    <a:pt x="158496" y="44005"/>
                    <a:pt x="210121" y="44005"/>
                  </a:cubicBezTo>
                  <a:cubicBezTo>
                    <a:pt x="227362" y="44005"/>
                    <a:pt x="243554" y="48196"/>
                    <a:pt x="257842" y="55435"/>
                  </a:cubicBezTo>
                  <a:cubicBezTo>
                    <a:pt x="285274" y="21622"/>
                    <a:pt x="327089" y="0"/>
                    <a:pt x="373951" y="0"/>
                  </a:cubicBezTo>
                  <a:cubicBezTo>
                    <a:pt x="444436" y="0"/>
                    <a:pt x="503396" y="48768"/>
                    <a:pt x="519113" y="114490"/>
                  </a:cubicBezTo>
                  <a:cubicBezTo>
                    <a:pt x="540544" y="117062"/>
                    <a:pt x="557117" y="134969"/>
                    <a:pt x="557689" y="156877"/>
                  </a:cubicBezTo>
                  <a:cubicBezTo>
                    <a:pt x="585502" y="179642"/>
                    <a:pt x="603313" y="214217"/>
                    <a:pt x="603313" y="2530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3926771" y="3107034"/>
              <a:ext cx="103160" cy="105272"/>
            </a:xfrm>
            <a:custGeom>
              <a:rect b="b" l="l" r="r" t="t"/>
              <a:pathLst>
                <a:path extrusionOk="0" h="105272" w="103160">
                  <a:moveTo>
                    <a:pt x="481" y="105272"/>
                  </a:moveTo>
                  <a:cubicBezTo>
                    <a:pt x="481" y="105272"/>
                    <a:pt x="481" y="9165"/>
                    <a:pt x="103161" y="2593"/>
                  </a:cubicBezTo>
                  <a:cubicBezTo>
                    <a:pt x="103161" y="2593"/>
                    <a:pt x="-8187" y="-25792"/>
                    <a:pt x="481" y="1052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4038695" y="2962173"/>
              <a:ext cx="329850" cy="106019"/>
            </a:xfrm>
            <a:custGeom>
              <a:rect b="b" l="l" r="r" t="t"/>
              <a:pathLst>
                <a:path extrusionOk="0" h="106019" w="329850">
                  <a:moveTo>
                    <a:pt x="0" y="106020"/>
                  </a:moveTo>
                  <a:cubicBezTo>
                    <a:pt x="0" y="106020"/>
                    <a:pt x="32766" y="36106"/>
                    <a:pt x="107061" y="60109"/>
                  </a:cubicBezTo>
                  <a:cubicBezTo>
                    <a:pt x="107061" y="60109"/>
                    <a:pt x="220599" y="-35998"/>
                    <a:pt x="329851" y="88494"/>
                  </a:cubicBezTo>
                  <a:cubicBezTo>
                    <a:pt x="329851" y="88494"/>
                    <a:pt x="251174" y="-73145"/>
                    <a:pt x="102680" y="40488"/>
                  </a:cubicBezTo>
                  <a:cubicBezTo>
                    <a:pt x="102680" y="40488"/>
                    <a:pt x="19717" y="16485"/>
                    <a:pt x="0" y="1060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25"/>
          <p:cNvGrpSpPr/>
          <p:nvPr/>
        </p:nvGrpSpPr>
        <p:grpSpPr>
          <a:xfrm>
            <a:off x="1014644" y="1347757"/>
            <a:ext cx="2807690" cy="2611778"/>
            <a:chOff x="4236032" y="1207340"/>
            <a:chExt cx="3053164" cy="2840124"/>
          </a:xfrm>
        </p:grpSpPr>
        <p:grpSp>
          <p:nvGrpSpPr>
            <p:cNvPr id="359" name="Google Shape;359;p25"/>
            <p:cNvGrpSpPr/>
            <p:nvPr/>
          </p:nvGrpSpPr>
          <p:grpSpPr>
            <a:xfrm>
              <a:off x="4395501" y="1385030"/>
              <a:ext cx="862488" cy="399669"/>
              <a:chOff x="4395501" y="1385030"/>
              <a:chExt cx="862488" cy="399669"/>
            </a:xfrm>
          </p:grpSpPr>
          <p:sp>
            <p:nvSpPr>
              <p:cNvPr id="360" name="Google Shape;360;p25"/>
              <p:cNvSpPr/>
              <p:nvPr/>
            </p:nvSpPr>
            <p:spPr>
              <a:xfrm>
                <a:off x="4395501" y="1385030"/>
                <a:ext cx="862488" cy="399669"/>
              </a:xfrm>
              <a:custGeom>
                <a:rect b="b" l="l" r="r" t="t"/>
                <a:pathLst>
                  <a:path extrusionOk="0" h="399669" w="862488">
                    <a:moveTo>
                      <a:pt x="779526" y="399574"/>
                    </a:moveTo>
                    <a:cubicBezTo>
                      <a:pt x="825341" y="399574"/>
                      <a:pt x="862489" y="362426"/>
                      <a:pt x="862489" y="316611"/>
                    </a:cubicBezTo>
                    <a:cubicBezTo>
                      <a:pt x="862489" y="270796"/>
                      <a:pt x="825341" y="233648"/>
                      <a:pt x="779526" y="233648"/>
                    </a:cubicBezTo>
                    <a:cubicBezTo>
                      <a:pt x="766001" y="233648"/>
                      <a:pt x="753332" y="236982"/>
                      <a:pt x="742093" y="242697"/>
                    </a:cubicBezTo>
                    <a:cubicBezTo>
                      <a:pt x="742188" y="240411"/>
                      <a:pt x="742474" y="238220"/>
                      <a:pt x="742474" y="235839"/>
                    </a:cubicBezTo>
                    <a:cubicBezTo>
                      <a:pt x="742474" y="168307"/>
                      <a:pt x="687705" y="113538"/>
                      <a:pt x="620173" y="113538"/>
                    </a:cubicBezTo>
                    <a:cubicBezTo>
                      <a:pt x="602075" y="113538"/>
                      <a:pt x="585026" y="117539"/>
                      <a:pt x="569595" y="124587"/>
                    </a:cubicBezTo>
                    <a:cubicBezTo>
                      <a:pt x="548830" y="52673"/>
                      <a:pt x="482536" y="0"/>
                      <a:pt x="403955" y="0"/>
                    </a:cubicBezTo>
                    <a:cubicBezTo>
                      <a:pt x="337090" y="0"/>
                      <a:pt x="279178" y="38100"/>
                      <a:pt x="250603" y="93726"/>
                    </a:cubicBezTo>
                    <a:cubicBezTo>
                      <a:pt x="238411" y="89630"/>
                      <a:pt x="225361" y="87344"/>
                      <a:pt x="211836" y="87344"/>
                    </a:cubicBezTo>
                    <a:cubicBezTo>
                      <a:pt x="144304" y="87344"/>
                      <a:pt x="89535" y="142113"/>
                      <a:pt x="89535" y="209645"/>
                    </a:cubicBezTo>
                    <a:cubicBezTo>
                      <a:pt x="89535" y="218027"/>
                      <a:pt x="90392" y="226219"/>
                      <a:pt x="92011" y="234220"/>
                    </a:cubicBezTo>
                    <a:cubicBezTo>
                      <a:pt x="89059" y="233934"/>
                      <a:pt x="86011" y="233744"/>
                      <a:pt x="82963" y="233744"/>
                    </a:cubicBezTo>
                    <a:cubicBezTo>
                      <a:pt x="37148" y="233744"/>
                      <a:pt x="0" y="270891"/>
                      <a:pt x="0" y="316706"/>
                    </a:cubicBezTo>
                    <a:cubicBezTo>
                      <a:pt x="0" y="362522"/>
                      <a:pt x="37148" y="399669"/>
                      <a:pt x="82963" y="399669"/>
                    </a:cubicBezTo>
                    <a:lnTo>
                      <a:pt x="779717" y="39966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4428648" y="1431021"/>
                <a:ext cx="504539" cy="284621"/>
              </a:xfrm>
              <a:custGeom>
                <a:rect b="b" l="l" r="r" t="t"/>
                <a:pathLst>
                  <a:path extrusionOk="0" h="284621" w="504539">
                    <a:moveTo>
                      <a:pt x="95" y="284621"/>
                    </a:moveTo>
                    <a:cubicBezTo>
                      <a:pt x="95" y="284621"/>
                      <a:pt x="6668" y="232234"/>
                      <a:pt x="89630" y="214708"/>
                    </a:cubicBezTo>
                    <a:cubicBezTo>
                      <a:pt x="89630" y="214708"/>
                      <a:pt x="94012" y="83644"/>
                      <a:pt x="233744" y="103361"/>
                    </a:cubicBezTo>
                    <a:cubicBezTo>
                      <a:pt x="233744" y="103361"/>
                      <a:pt x="332042" y="-36371"/>
                      <a:pt x="504539" y="70595"/>
                    </a:cubicBezTo>
                    <a:cubicBezTo>
                      <a:pt x="504539" y="70595"/>
                      <a:pt x="439007" y="-8082"/>
                      <a:pt x="342900" y="681"/>
                    </a:cubicBezTo>
                    <a:cubicBezTo>
                      <a:pt x="246793" y="9444"/>
                      <a:pt x="224981" y="74976"/>
                      <a:pt x="224981" y="74976"/>
                    </a:cubicBezTo>
                    <a:cubicBezTo>
                      <a:pt x="224981" y="74976"/>
                      <a:pt x="155067" y="59736"/>
                      <a:pt x="107061" y="101170"/>
                    </a:cubicBezTo>
                    <a:cubicBezTo>
                      <a:pt x="59055" y="142699"/>
                      <a:pt x="74295" y="201659"/>
                      <a:pt x="74295" y="201659"/>
                    </a:cubicBezTo>
                    <a:cubicBezTo>
                      <a:pt x="74295" y="201659"/>
                      <a:pt x="10954" y="206040"/>
                      <a:pt x="0" y="284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" name="Google Shape;362;p25"/>
            <p:cNvGrpSpPr/>
            <p:nvPr/>
          </p:nvGrpSpPr>
          <p:grpSpPr>
            <a:xfrm>
              <a:off x="4236032" y="1207340"/>
              <a:ext cx="3053164" cy="2840124"/>
              <a:chOff x="4236032" y="1207340"/>
              <a:chExt cx="3053164" cy="2840124"/>
            </a:xfrm>
          </p:grpSpPr>
          <p:grpSp>
            <p:nvGrpSpPr>
              <p:cNvPr id="363" name="Google Shape;363;p25"/>
              <p:cNvGrpSpPr/>
              <p:nvPr/>
            </p:nvGrpSpPr>
            <p:grpSpPr>
              <a:xfrm>
                <a:off x="4236032" y="1207340"/>
                <a:ext cx="3053164" cy="2840124"/>
                <a:chOff x="4236032" y="1207340"/>
                <a:chExt cx="3053164" cy="2840124"/>
              </a:xfrm>
            </p:grpSpPr>
            <p:sp>
              <p:nvSpPr>
                <p:cNvPr id="364" name="Google Shape;364;p25"/>
                <p:cNvSpPr/>
                <p:nvPr/>
              </p:nvSpPr>
              <p:spPr>
                <a:xfrm>
                  <a:off x="4236032" y="1207340"/>
                  <a:ext cx="2462897" cy="2160596"/>
                </a:xfrm>
                <a:custGeom>
                  <a:rect b="b" l="l" r="r" t="t"/>
                  <a:pathLst>
                    <a:path extrusionOk="0" h="2160596" w="2462897">
                      <a:moveTo>
                        <a:pt x="182711" y="807007"/>
                      </a:moveTo>
                      <a:cubicBezTo>
                        <a:pt x="182711" y="807007"/>
                        <a:pt x="232050" y="672323"/>
                        <a:pt x="680201" y="523162"/>
                      </a:cubicBezTo>
                      <a:cubicBezTo>
                        <a:pt x="1128353" y="374096"/>
                        <a:pt x="1445821" y="256176"/>
                        <a:pt x="1554120" y="191406"/>
                      </a:cubicBezTo>
                      <a:cubicBezTo>
                        <a:pt x="1662419" y="126636"/>
                        <a:pt x="1688613" y="3097"/>
                        <a:pt x="1741001" y="49"/>
                      </a:cubicBezTo>
                      <a:cubicBezTo>
                        <a:pt x="1793483" y="-2999"/>
                        <a:pt x="1810438" y="137780"/>
                        <a:pt x="1810438" y="137780"/>
                      </a:cubicBezTo>
                      <a:cubicBezTo>
                        <a:pt x="1810438" y="137780"/>
                        <a:pt x="2061136" y="289799"/>
                        <a:pt x="2192867" y="622698"/>
                      </a:cubicBezTo>
                      <a:cubicBezTo>
                        <a:pt x="2324597" y="955597"/>
                        <a:pt x="2342886" y="1178291"/>
                        <a:pt x="2359078" y="1205342"/>
                      </a:cubicBezTo>
                      <a:cubicBezTo>
                        <a:pt x="2375270" y="1232393"/>
                        <a:pt x="2449184" y="1247633"/>
                        <a:pt x="2462138" y="1320595"/>
                      </a:cubicBezTo>
                      <a:cubicBezTo>
                        <a:pt x="2475092" y="1393652"/>
                        <a:pt x="2317930" y="1389937"/>
                        <a:pt x="2317930" y="1389937"/>
                      </a:cubicBezTo>
                      <a:cubicBezTo>
                        <a:pt x="2317930" y="1389937"/>
                        <a:pt x="2061707" y="1601963"/>
                        <a:pt x="1586505" y="1760936"/>
                      </a:cubicBezTo>
                      <a:cubicBezTo>
                        <a:pt x="1111303" y="1919813"/>
                        <a:pt x="1271228" y="1995060"/>
                        <a:pt x="729636" y="2062307"/>
                      </a:cubicBezTo>
                      <a:cubicBezTo>
                        <a:pt x="729636" y="2062307"/>
                        <a:pt x="606192" y="2200991"/>
                        <a:pt x="543041" y="2148889"/>
                      </a:cubicBezTo>
                      <a:cubicBezTo>
                        <a:pt x="479986" y="2096787"/>
                        <a:pt x="529040" y="1974867"/>
                        <a:pt x="529040" y="1974867"/>
                      </a:cubicBezTo>
                      <a:cubicBezTo>
                        <a:pt x="529040" y="1974867"/>
                        <a:pt x="387593" y="1779795"/>
                        <a:pt x="283961" y="1537955"/>
                      </a:cubicBezTo>
                      <a:cubicBezTo>
                        <a:pt x="180329" y="1296116"/>
                        <a:pt x="172614" y="1128666"/>
                        <a:pt x="88985" y="994459"/>
                      </a:cubicBezTo>
                      <a:cubicBezTo>
                        <a:pt x="88985" y="994459"/>
                        <a:pt x="2307" y="979124"/>
                        <a:pt x="21" y="875587"/>
                      </a:cubicBezTo>
                      <a:cubicBezTo>
                        <a:pt x="-2265" y="772050"/>
                        <a:pt x="182520" y="806816"/>
                        <a:pt x="182520" y="80681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5" name="Google Shape;365;p25"/>
                <p:cNvGrpSpPr/>
                <p:nvPr/>
              </p:nvGrpSpPr>
              <p:grpSpPr>
                <a:xfrm>
                  <a:off x="4914995" y="1447704"/>
                  <a:ext cx="2374201" cy="2599760"/>
                  <a:chOff x="4914995" y="1447704"/>
                  <a:chExt cx="2374201" cy="2599760"/>
                </a:xfrm>
              </p:grpSpPr>
              <p:grpSp>
                <p:nvGrpSpPr>
                  <p:cNvPr id="366" name="Google Shape;366;p25"/>
                  <p:cNvGrpSpPr/>
                  <p:nvPr/>
                </p:nvGrpSpPr>
                <p:grpSpPr>
                  <a:xfrm>
                    <a:off x="4914995" y="1447704"/>
                    <a:ext cx="2374201" cy="2349055"/>
                    <a:chOff x="4914995" y="1447704"/>
                    <a:chExt cx="2374201" cy="2349055"/>
                  </a:xfrm>
                </p:grpSpPr>
                <p:grpSp>
                  <p:nvGrpSpPr>
                    <p:cNvPr id="367" name="Google Shape;367;p25"/>
                    <p:cNvGrpSpPr/>
                    <p:nvPr/>
                  </p:nvGrpSpPr>
                  <p:grpSpPr>
                    <a:xfrm>
                      <a:off x="4940141" y="1447704"/>
                      <a:ext cx="2349055" cy="2349055"/>
                      <a:chOff x="4940141" y="1447704"/>
                      <a:chExt cx="2349055" cy="2349055"/>
                    </a:xfrm>
                  </p:grpSpPr>
                  <p:sp>
                    <p:nvSpPr>
                      <p:cNvPr id="368" name="Google Shape;368;p25"/>
                      <p:cNvSpPr/>
                      <p:nvPr/>
                    </p:nvSpPr>
                    <p:spPr>
                      <a:xfrm>
                        <a:off x="4940141" y="1447704"/>
                        <a:ext cx="2349055" cy="2349055"/>
                      </a:xfrm>
                      <a:custGeom>
                        <a:rect b="b" l="l" r="r" t="t"/>
                        <a:pathLst>
                          <a:path extrusionOk="0" h="2349055" w="2349055">
                            <a:moveTo>
                              <a:pt x="2349056" y="1174528"/>
                            </a:moveTo>
                            <a:cubicBezTo>
                              <a:pt x="2349056" y="1823202"/>
                              <a:pt x="1823202" y="2349056"/>
                              <a:pt x="1174528" y="2349056"/>
                            </a:cubicBezTo>
                            <a:cubicBezTo>
                              <a:pt x="525854" y="2349056"/>
                              <a:pt x="0" y="1823202"/>
                              <a:pt x="0" y="1174528"/>
                            </a:cubicBezTo>
                            <a:cubicBezTo>
                              <a:pt x="0" y="525854"/>
                              <a:pt x="525854" y="0"/>
                              <a:pt x="1174528" y="0"/>
                            </a:cubicBezTo>
                            <a:cubicBezTo>
                              <a:pt x="1823202" y="0"/>
                              <a:pt x="2349056" y="525854"/>
                              <a:pt x="2349056" y="11745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grpSp>
                    <p:nvGrpSpPr>
                      <p:cNvPr id="369" name="Google Shape;369;p25"/>
                      <p:cNvGrpSpPr/>
                      <p:nvPr/>
                    </p:nvGrpSpPr>
                    <p:grpSpPr>
                      <a:xfrm>
                        <a:off x="5160359" y="1466373"/>
                        <a:ext cx="2088165" cy="2302097"/>
                        <a:chOff x="5160359" y="1466373"/>
                        <a:chExt cx="2088165" cy="2302097"/>
                      </a:xfrm>
                    </p:grpSpPr>
                    <p:sp>
                      <p:nvSpPr>
                        <p:cNvPr id="370" name="Google Shape;370;p25"/>
                        <p:cNvSpPr/>
                        <p:nvPr/>
                      </p:nvSpPr>
                      <p:spPr>
                        <a:xfrm>
                          <a:off x="5597920" y="1832971"/>
                          <a:ext cx="1650604" cy="1811388"/>
                        </a:xfrm>
                        <a:custGeom>
                          <a:rect b="b" l="l" r="r" t="t"/>
                          <a:pathLst>
                            <a:path extrusionOk="0" h="1811388" w="1650604">
                              <a:moveTo>
                                <a:pt x="1557069" y="978046"/>
                              </a:moveTo>
                              <a:cubicBezTo>
                                <a:pt x="1526589" y="965569"/>
                                <a:pt x="1521255" y="999097"/>
                                <a:pt x="1532494" y="1022147"/>
                              </a:cubicBezTo>
                              <a:cubicBezTo>
                                <a:pt x="1543734" y="1045198"/>
                                <a:pt x="1547639" y="1062533"/>
                                <a:pt x="1532970" y="1063676"/>
                              </a:cubicBezTo>
                              <a:cubicBezTo>
                                <a:pt x="1518302" y="1064819"/>
                                <a:pt x="1517064" y="1019480"/>
                                <a:pt x="1508205" y="1000716"/>
                              </a:cubicBezTo>
                              <a:cubicBezTo>
                                <a:pt x="1499347" y="981952"/>
                                <a:pt x="1484298" y="946995"/>
                                <a:pt x="1456199" y="954044"/>
                              </a:cubicBezTo>
                              <a:cubicBezTo>
                                <a:pt x="1428100" y="961092"/>
                                <a:pt x="1436768" y="974427"/>
                                <a:pt x="1413051" y="969283"/>
                              </a:cubicBezTo>
                              <a:cubicBezTo>
                                <a:pt x="1389333" y="964140"/>
                                <a:pt x="1375522" y="943947"/>
                                <a:pt x="1338184" y="954615"/>
                              </a:cubicBezTo>
                              <a:cubicBezTo>
                                <a:pt x="1300846" y="965283"/>
                                <a:pt x="1302656" y="999097"/>
                                <a:pt x="1285606" y="1008527"/>
                              </a:cubicBezTo>
                              <a:cubicBezTo>
                                <a:pt x="1268461" y="1017956"/>
                                <a:pt x="1264365" y="982523"/>
                                <a:pt x="1239695" y="993286"/>
                              </a:cubicBezTo>
                              <a:cubicBezTo>
                                <a:pt x="1215026" y="1004050"/>
                                <a:pt x="1205025" y="1029005"/>
                                <a:pt x="1182641" y="1031482"/>
                              </a:cubicBezTo>
                              <a:cubicBezTo>
                                <a:pt x="1160257" y="1033958"/>
                                <a:pt x="1145208" y="1024148"/>
                                <a:pt x="1133587" y="1005478"/>
                              </a:cubicBezTo>
                              <a:cubicBezTo>
                                <a:pt x="1121967" y="986809"/>
                                <a:pt x="1105965" y="982999"/>
                                <a:pt x="1085867" y="999573"/>
                              </a:cubicBezTo>
                              <a:cubicBezTo>
                                <a:pt x="1065769" y="1016146"/>
                                <a:pt x="1030717" y="1015861"/>
                                <a:pt x="1000427" y="1008812"/>
                              </a:cubicBezTo>
                              <a:cubicBezTo>
                                <a:pt x="970138" y="1001764"/>
                                <a:pt x="948516" y="964902"/>
                                <a:pt x="952136" y="930898"/>
                              </a:cubicBezTo>
                              <a:cubicBezTo>
                                <a:pt x="955755" y="896894"/>
                                <a:pt x="980139" y="862603"/>
                                <a:pt x="961089" y="835457"/>
                              </a:cubicBezTo>
                              <a:cubicBezTo>
                                <a:pt x="942039" y="808311"/>
                                <a:pt x="927752" y="804977"/>
                                <a:pt x="925275" y="782689"/>
                              </a:cubicBezTo>
                              <a:cubicBezTo>
                                <a:pt x="922799" y="760400"/>
                                <a:pt x="910893" y="720967"/>
                                <a:pt x="870697" y="710965"/>
                              </a:cubicBezTo>
                              <a:cubicBezTo>
                                <a:pt x="830502" y="700964"/>
                                <a:pt x="785067" y="671532"/>
                                <a:pt x="754206" y="635528"/>
                              </a:cubicBezTo>
                              <a:cubicBezTo>
                                <a:pt x="723345" y="599523"/>
                                <a:pt x="691818" y="575044"/>
                                <a:pt x="635049" y="590855"/>
                              </a:cubicBezTo>
                              <a:cubicBezTo>
                                <a:pt x="578280" y="606667"/>
                                <a:pt x="558658" y="593713"/>
                                <a:pt x="561516" y="553136"/>
                              </a:cubicBezTo>
                              <a:cubicBezTo>
                                <a:pt x="564373" y="512560"/>
                                <a:pt x="551514" y="461220"/>
                                <a:pt x="509795" y="428359"/>
                              </a:cubicBezTo>
                              <a:cubicBezTo>
                                <a:pt x="468171" y="395497"/>
                                <a:pt x="445596" y="318726"/>
                                <a:pt x="446168" y="276625"/>
                              </a:cubicBezTo>
                              <a:cubicBezTo>
                                <a:pt x="446739" y="234525"/>
                                <a:pt x="448930" y="190234"/>
                                <a:pt x="414735" y="153181"/>
                              </a:cubicBezTo>
                              <a:cubicBezTo>
                                <a:pt x="380541" y="116224"/>
                                <a:pt x="342822" y="70123"/>
                                <a:pt x="333392" y="37643"/>
                              </a:cubicBezTo>
                              <a:cubicBezTo>
                                <a:pt x="323962" y="5258"/>
                                <a:pt x="279099" y="-10553"/>
                                <a:pt x="212615" y="7735"/>
                              </a:cubicBezTo>
                              <a:cubicBezTo>
                                <a:pt x="146130" y="26118"/>
                                <a:pt x="159084" y="52312"/>
                                <a:pt x="181373" y="62503"/>
                              </a:cubicBezTo>
                              <a:cubicBezTo>
                                <a:pt x="203661" y="72695"/>
                                <a:pt x="239190" y="89269"/>
                                <a:pt x="228998" y="108795"/>
                              </a:cubicBezTo>
                              <a:cubicBezTo>
                                <a:pt x="218806" y="128321"/>
                                <a:pt x="219187" y="139180"/>
                                <a:pt x="235094" y="155563"/>
                              </a:cubicBezTo>
                              <a:cubicBezTo>
                                <a:pt x="251001" y="171946"/>
                                <a:pt x="247476" y="193377"/>
                                <a:pt x="228712" y="204997"/>
                              </a:cubicBezTo>
                              <a:cubicBezTo>
                                <a:pt x="209948" y="216618"/>
                                <a:pt x="225855" y="245574"/>
                                <a:pt x="239952" y="255956"/>
                              </a:cubicBezTo>
                              <a:cubicBezTo>
                                <a:pt x="254049" y="266338"/>
                                <a:pt x="250810" y="283388"/>
                                <a:pt x="225378" y="290341"/>
                              </a:cubicBezTo>
                              <a:cubicBezTo>
                                <a:pt x="199947" y="297295"/>
                                <a:pt x="222235" y="322726"/>
                                <a:pt x="203090" y="335966"/>
                              </a:cubicBezTo>
                              <a:cubicBezTo>
                                <a:pt x="183945" y="349206"/>
                                <a:pt x="161942" y="359874"/>
                                <a:pt x="170991" y="384163"/>
                              </a:cubicBezTo>
                              <a:cubicBezTo>
                                <a:pt x="180135" y="408451"/>
                                <a:pt x="186802" y="413119"/>
                                <a:pt x="178706" y="428644"/>
                              </a:cubicBezTo>
                              <a:cubicBezTo>
                                <a:pt x="170514" y="444265"/>
                                <a:pt x="143940" y="449123"/>
                                <a:pt x="142035" y="486271"/>
                              </a:cubicBezTo>
                              <a:cubicBezTo>
                                <a:pt x="140130" y="523418"/>
                                <a:pt x="141368" y="540944"/>
                                <a:pt x="116984" y="575139"/>
                              </a:cubicBezTo>
                              <a:cubicBezTo>
                                <a:pt x="92600" y="609429"/>
                                <a:pt x="100791" y="639623"/>
                                <a:pt x="108697" y="659054"/>
                              </a:cubicBezTo>
                              <a:cubicBezTo>
                                <a:pt x="116508" y="678390"/>
                                <a:pt x="104601" y="710013"/>
                                <a:pt x="58024" y="736874"/>
                              </a:cubicBezTo>
                              <a:cubicBezTo>
                                <a:pt x="11542" y="763734"/>
                                <a:pt x="-21319" y="820694"/>
                                <a:pt x="16495" y="882130"/>
                              </a:cubicBezTo>
                              <a:cubicBezTo>
                                <a:pt x="54309" y="943566"/>
                                <a:pt x="58215" y="988715"/>
                                <a:pt x="44784" y="1010050"/>
                              </a:cubicBezTo>
                              <a:cubicBezTo>
                                <a:pt x="31354" y="1031386"/>
                                <a:pt x="4684" y="1091870"/>
                                <a:pt x="56310" y="1142924"/>
                              </a:cubicBezTo>
                              <a:cubicBezTo>
                                <a:pt x="107935" y="1193978"/>
                                <a:pt x="143940" y="1191025"/>
                                <a:pt x="213282" y="1190549"/>
                              </a:cubicBezTo>
                              <a:cubicBezTo>
                                <a:pt x="282624" y="1190168"/>
                                <a:pt x="297483" y="1191787"/>
                                <a:pt x="338821" y="1173309"/>
                              </a:cubicBezTo>
                              <a:cubicBezTo>
                                <a:pt x="380160" y="1154830"/>
                                <a:pt x="394828" y="1151021"/>
                                <a:pt x="410735" y="1182644"/>
                              </a:cubicBezTo>
                              <a:cubicBezTo>
                                <a:pt x="426642" y="1214266"/>
                                <a:pt x="433785" y="1229887"/>
                                <a:pt x="478648" y="1230364"/>
                              </a:cubicBezTo>
                              <a:cubicBezTo>
                                <a:pt x="523511" y="1230840"/>
                                <a:pt x="534750" y="1195502"/>
                                <a:pt x="604854" y="1216933"/>
                              </a:cubicBezTo>
                              <a:cubicBezTo>
                                <a:pt x="674958" y="1238365"/>
                                <a:pt x="723726" y="1225601"/>
                                <a:pt x="769923" y="1218362"/>
                              </a:cubicBezTo>
                              <a:cubicBezTo>
                                <a:pt x="816119" y="1211123"/>
                                <a:pt x="848409" y="1183691"/>
                                <a:pt x="870316" y="1170356"/>
                              </a:cubicBezTo>
                              <a:cubicBezTo>
                                <a:pt x="892224" y="1156926"/>
                                <a:pt x="899558" y="1177976"/>
                                <a:pt x="919846" y="1164165"/>
                              </a:cubicBezTo>
                              <a:cubicBezTo>
                                <a:pt x="940039" y="1150258"/>
                                <a:pt x="960899" y="1122160"/>
                                <a:pt x="971567" y="1085774"/>
                              </a:cubicBezTo>
                              <a:cubicBezTo>
                                <a:pt x="982235" y="1049294"/>
                                <a:pt x="995570" y="1040626"/>
                                <a:pt x="1011858" y="1052532"/>
                              </a:cubicBezTo>
                              <a:cubicBezTo>
                                <a:pt x="1028145" y="1064533"/>
                                <a:pt x="1047957" y="1067582"/>
                                <a:pt x="1066436" y="1050532"/>
                              </a:cubicBezTo>
                              <a:cubicBezTo>
                                <a:pt x="1084914" y="1033482"/>
                                <a:pt x="1099678" y="1047674"/>
                                <a:pt x="1099297" y="1067296"/>
                              </a:cubicBezTo>
                              <a:cubicBezTo>
                                <a:pt x="1098916" y="1087012"/>
                                <a:pt x="1101488" y="1112063"/>
                                <a:pt x="1124443" y="1125875"/>
                              </a:cubicBezTo>
                              <a:cubicBezTo>
                                <a:pt x="1147398" y="1139781"/>
                                <a:pt x="1174926" y="1116350"/>
                                <a:pt x="1184736" y="1101205"/>
                              </a:cubicBezTo>
                              <a:cubicBezTo>
                                <a:pt x="1194547" y="1086060"/>
                                <a:pt x="1213026" y="1084346"/>
                                <a:pt x="1213026" y="1112158"/>
                              </a:cubicBezTo>
                              <a:cubicBezTo>
                                <a:pt x="1213026" y="1139971"/>
                                <a:pt x="1223884" y="1167499"/>
                                <a:pt x="1248554" y="1156736"/>
                              </a:cubicBezTo>
                              <a:cubicBezTo>
                                <a:pt x="1273319" y="1145972"/>
                                <a:pt x="1287511" y="1072725"/>
                                <a:pt x="1326945" y="1076249"/>
                              </a:cubicBezTo>
                              <a:cubicBezTo>
                                <a:pt x="1366378" y="1079678"/>
                                <a:pt x="1356377" y="1190930"/>
                                <a:pt x="1304275" y="1243223"/>
                              </a:cubicBezTo>
                              <a:cubicBezTo>
                                <a:pt x="1252173" y="1295420"/>
                                <a:pt x="1203024" y="1325137"/>
                                <a:pt x="1163210" y="1313517"/>
                              </a:cubicBezTo>
                              <a:cubicBezTo>
                                <a:pt x="1123395" y="1301896"/>
                                <a:pt x="1108346" y="1307421"/>
                                <a:pt x="1101202" y="1334948"/>
                              </a:cubicBezTo>
                              <a:cubicBezTo>
                                <a:pt x="1094058" y="1362571"/>
                                <a:pt x="1132539" y="1369238"/>
                                <a:pt x="1128729" y="1397813"/>
                              </a:cubicBezTo>
                              <a:cubicBezTo>
                                <a:pt x="1124919" y="1426388"/>
                                <a:pt x="1098630" y="1426769"/>
                                <a:pt x="1094725" y="1467917"/>
                              </a:cubicBezTo>
                              <a:cubicBezTo>
                                <a:pt x="1090820" y="1509065"/>
                                <a:pt x="1114823" y="1509827"/>
                                <a:pt x="1089010" y="1548975"/>
                              </a:cubicBezTo>
                              <a:cubicBezTo>
                                <a:pt x="1063197" y="1588218"/>
                                <a:pt x="1007571" y="1578217"/>
                                <a:pt x="991569" y="1630223"/>
                              </a:cubicBezTo>
                              <a:cubicBezTo>
                                <a:pt x="975472" y="1682230"/>
                                <a:pt x="1012143" y="1682992"/>
                                <a:pt x="995284" y="1700518"/>
                              </a:cubicBezTo>
                              <a:cubicBezTo>
                                <a:pt x="978425" y="1718044"/>
                                <a:pt x="939182" y="1704804"/>
                                <a:pt x="877079" y="1738808"/>
                              </a:cubicBezTo>
                              <a:cubicBezTo>
                                <a:pt x="814976" y="1772812"/>
                                <a:pt x="820786" y="1811389"/>
                                <a:pt x="863934" y="1811389"/>
                              </a:cubicBezTo>
                              <a:cubicBezTo>
                                <a:pt x="907083" y="1811389"/>
                                <a:pt x="949659" y="1767193"/>
                                <a:pt x="1011095" y="1772527"/>
                              </a:cubicBezTo>
                              <a:cubicBezTo>
                                <a:pt x="1072532" y="1777861"/>
                                <a:pt x="1131015" y="1722139"/>
                                <a:pt x="1156638" y="1690040"/>
                              </a:cubicBezTo>
                              <a:cubicBezTo>
                                <a:pt x="1182165" y="1657941"/>
                                <a:pt x="1228551" y="1612983"/>
                                <a:pt x="1255126" y="1620794"/>
                              </a:cubicBezTo>
                              <a:cubicBezTo>
                                <a:pt x="1281606" y="1628509"/>
                                <a:pt x="1221312" y="1681087"/>
                                <a:pt x="1185689" y="1707566"/>
                              </a:cubicBezTo>
                              <a:cubicBezTo>
                                <a:pt x="1165115" y="1722806"/>
                                <a:pt x="1156638" y="1753191"/>
                                <a:pt x="1153113" y="1776242"/>
                              </a:cubicBezTo>
                              <a:cubicBezTo>
                                <a:pt x="1405431" y="1613936"/>
                                <a:pt x="1576785" y="1368286"/>
                                <a:pt x="1650604" y="1095680"/>
                              </a:cubicBezTo>
                              <a:cubicBezTo>
                                <a:pt x="1646699" y="1091204"/>
                                <a:pt x="1640603" y="1089965"/>
                                <a:pt x="1631173" y="1100157"/>
                              </a:cubicBezTo>
                              <a:cubicBezTo>
                                <a:pt x="1610218" y="1122827"/>
                                <a:pt x="1584977" y="1122636"/>
                                <a:pt x="1585739" y="1083298"/>
                              </a:cubicBezTo>
                              <a:cubicBezTo>
                                <a:pt x="1586406" y="1043864"/>
                                <a:pt x="1587739" y="990334"/>
                                <a:pt x="1557164" y="97776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4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1" name="Google Shape;371;p25"/>
                        <p:cNvSpPr/>
                        <p:nvPr/>
                      </p:nvSpPr>
                      <p:spPr>
                        <a:xfrm>
                          <a:off x="6594512" y="3014731"/>
                          <a:ext cx="211807" cy="142095"/>
                        </a:xfrm>
                        <a:custGeom>
                          <a:rect b="b" l="l" r="r" t="t"/>
                          <a:pathLst>
                            <a:path extrusionOk="0" h="142095" w="211807">
                              <a:moveTo>
                                <a:pt x="5741" y="141473"/>
                              </a:moveTo>
                              <a:cubicBezTo>
                                <a:pt x="20219" y="147473"/>
                                <a:pt x="59176" y="108516"/>
                                <a:pt x="98705" y="94229"/>
                              </a:cubicBezTo>
                              <a:cubicBezTo>
                                <a:pt x="138234" y="80036"/>
                                <a:pt x="146616" y="98610"/>
                                <a:pt x="176810" y="87656"/>
                              </a:cubicBezTo>
                              <a:cubicBezTo>
                                <a:pt x="207005" y="76703"/>
                                <a:pt x="208529" y="48985"/>
                                <a:pt x="208529" y="48985"/>
                              </a:cubicBezTo>
                              <a:cubicBezTo>
                                <a:pt x="208529" y="48985"/>
                                <a:pt x="220244" y="2598"/>
                                <a:pt x="199384" y="122"/>
                              </a:cubicBezTo>
                              <a:cubicBezTo>
                                <a:pt x="178525" y="-2355"/>
                                <a:pt x="170429" y="33650"/>
                                <a:pt x="130138" y="46413"/>
                              </a:cubicBezTo>
                              <a:cubicBezTo>
                                <a:pt x="89847" y="59177"/>
                                <a:pt x="69178" y="43556"/>
                                <a:pt x="36888" y="65939"/>
                              </a:cubicBezTo>
                              <a:cubicBezTo>
                                <a:pt x="4598" y="88228"/>
                                <a:pt x="-8642" y="135377"/>
                                <a:pt x="5837" y="141377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4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2" name="Google Shape;372;p25"/>
                        <p:cNvSpPr/>
                        <p:nvPr/>
                      </p:nvSpPr>
                      <p:spPr>
                        <a:xfrm>
                          <a:off x="6582280" y="3024641"/>
                          <a:ext cx="46038" cy="35093"/>
                        </a:xfrm>
                        <a:custGeom>
                          <a:rect b="b" l="l" r="r" t="t"/>
                          <a:pathLst>
                            <a:path extrusionOk="0" h="35093" w="46038">
                              <a:moveTo>
                                <a:pt x="44929" y="14786"/>
                              </a:moveTo>
                              <a:cubicBezTo>
                                <a:pt x="44929" y="14786"/>
                                <a:pt x="35785" y="-5312"/>
                                <a:pt x="13496" y="1355"/>
                              </a:cubicBezTo>
                              <a:cubicBezTo>
                                <a:pt x="-8792" y="8023"/>
                                <a:pt x="542" y="25168"/>
                                <a:pt x="12830" y="32312"/>
                              </a:cubicBezTo>
                              <a:cubicBezTo>
                                <a:pt x="25117" y="39551"/>
                                <a:pt x="51787" y="32312"/>
                                <a:pt x="44929" y="1469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4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3" name="Google Shape;373;p25"/>
                        <p:cNvSpPr/>
                        <p:nvPr/>
                      </p:nvSpPr>
                      <p:spPr>
                        <a:xfrm>
                          <a:off x="6477212" y="3088110"/>
                          <a:ext cx="104591" cy="82025"/>
                        </a:xfrm>
                        <a:custGeom>
                          <a:rect b="b" l="l" r="r" t="t"/>
                          <a:pathLst>
                            <a:path extrusionOk="0" h="82025" w="104591">
                              <a:moveTo>
                                <a:pt x="52937" y="4466"/>
                              </a:moveTo>
                              <a:cubicBezTo>
                                <a:pt x="10551" y="20278"/>
                                <a:pt x="12837" y="43138"/>
                                <a:pt x="4360" y="59807"/>
                              </a:cubicBezTo>
                              <a:cubicBezTo>
                                <a:pt x="-4118" y="76475"/>
                                <a:pt x="-308" y="80000"/>
                                <a:pt x="16456" y="81904"/>
                              </a:cubicBezTo>
                              <a:cubicBezTo>
                                <a:pt x="33220" y="83809"/>
                                <a:pt x="71796" y="62759"/>
                                <a:pt x="86465" y="53806"/>
                              </a:cubicBezTo>
                              <a:cubicBezTo>
                                <a:pt x="101038" y="44852"/>
                                <a:pt x="107420" y="29326"/>
                                <a:pt x="103420" y="20373"/>
                              </a:cubicBezTo>
                              <a:cubicBezTo>
                                <a:pt x="103420" y="20373"/>
                                <a:pt x="95323" y="-11345"/>
                                <a:pt x="52937" y="437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4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4" name="Google Shape;374;p25"/>
                        <p:cNvSpPr/>
                        <p:nvPr/>
                      </p:nvSpPr>
                      <p:spPr>
                        <a:xfrm>
                          <a:off x="6357791" y="3196230"/>
                          <a:ext cx="71858" cy="42385"/>
                        </a:xfrm>
                        <a:custGeom>
                          <a:rect b="b" l="l" r="r" t="t"/>
                          <a:pathLst>
                            <a:path extrusionOk="0" h="42385" w="71858">
                              <a:moveTo>
                                <a:pt x="71297" y="20362"/>
                              </a:moveTo>
                              <a:cubicBezTo>
                                <a:pt x="71297" y="20362"/>
                                <a:pt x="77012" y="-3165"/>
                                <a:pt x="51962" y="360"/>
                              </a:cubicBezTo>
                              <a:cubicBezTo>
                                <a:pt x="26911" y="3884"/>
                                <a:pt x="25482" y="13028"/>
                                <a:pt x="9861" y="13218"/>
                              </a:cubicBezTo>
                              <a:cubicBezTo>
                                <a:pt x="-5760" y="13409"/>
                                <a:pt x="-997" y="25601"/>
                                <a:pt x="11480" y="36460"/>
                              </a:cubicBezTo>
                              <a:cubicBezTo>
                                <a:pt x="23958" y="47318"/>
                                <a:pt x="63868" y="43984"/>
                                <a:pt x="71393" y="2036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4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5" name="Google Shape;375;p25"/>
                        <p:cNvSpPr/>
                        <p:nvPr/>
                      </p:nvSpPr>
                      <p:spPr>
                        <a:xfrm>
                          <a:off x="5160359" y="3245335"/>
                          <a:ext cx="698849" cy="523135"/>
                        </a:xfrm>
                        <a:custGeom>
                          <a:rect b="b" l="l" r="r" t="t"/>
                          <a:pathLst>
                            <a:path extrusionOk="0" h="523135" w="698849">
                              <a:moveTo>
                                <a:pt x="698659" y="523135"/>
                              </a:moveTo>
                              <a:cubicBezTo>
                                <a:pt x="693515" y="500275"/>
                                <a:pt x="679418" y="456079"/>
                                <a:pt x="643700" y="425885"/>
                              </a:cubicBezTo>
                              <a:cubicBezTo>
                                <a:pt x="593693" y="383689"/>
                                <a:pt x="569881" y="389309"/>
                                <a:pt x="557308" y="356257"/>
                              </a:cubicBezTo>
                              <a:cubicBezTo>
                                <a:pt x="544735" y="323206"/>
                                <a:pt x="563689" y="311966"/>
                                <a:pt x="541496" y="283296"/>
                              </a:cubicBezTo>
                              <a:cubicBezTo>
                                <a:pt x="519303" y="254626"/>
                                <a:pt x="496634" y="270723"/>
                                <a:pt x="481298" y="230908"/>
                              </a:cubicBezTo>
                              <a:cubicBezTo>
                                <a:pt x="465963" y="191094"/>
                                <a:pt x="478060" y="164043"/>
                                <a:pt x="423291" y="121657"/>
                              </a:cubicBezTo>
                              <a:cubicBezTo>
                                <a:pt x="368522" y="79270"/>
                                <a:pt x="365855" y="115084"/>
                                <a:pt x="331089" y="80318"/>
                              </a:cubicBezTo>
                              <a:cubicBezTo>
                                <a:pt x="296323" y="45552"/>
                                <a:pt x="271081" y="-5597"/>
                                <a:pt x="185261" y="499"/>
                              </a:cubicBezTo>
                              <a:cubicBezTo>
                                <a:pt x="99441" y="6595"/>
                                <a:pt x="87249" y="48600"/>
                                <a:pt x="53911" y="41837"/>
                              </a:cubicBezTo>
                              <a:cubicBezTo>
                                <a:pt x="21622" y="35265"/>
                                <a:pt x="17431" y="34312"/>
                                <a:pt x="0" y="61268"/>
                              </a:cubicBezTo>
                              <a:cubicBezTo>
                                <a:pt x="172402" y="302251"/>
                                <a:pt x="423958" y="461699"/>
                                <a:pt x="698849" y="5230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4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6" name="Google Shape;376;p25"/>
                        <p:cNvSpPr/>
                        <p:nvPr/>
                      </p:nvSpPr>
                      <p:spPr>
                        <a:xfrm>
                          <a:off x="5249322" y="1466373"/>
                          <a:ext cx="657164" cy="373325"/>
                        </a:xfrm>
                        <a:custGeom>
                          <a:rect b="b" l="l" r="r" t="t"/>
                          <a:pathLst>
                            <a:path extrusionOk="0" h="373325" w="657164">
                              <a:moveTo>
                                <a:pt x="95" y="361188"/>
                              </a:moveTo>
                              <a:cubicBezTo>
                                <a:pt x="24003" y="372142"/>
                                <a:pt x="31623" y="359283"/>
                                <a:pt x="52197" y="352616"/>
                              </a:cubicBezTo>
                              <a:cubicBezTo>
                                <a:pt x="77057" y="344614"/>
                                <a:pt x="108299" y="363664"/>
                                <a:pt x="164116" y="320516"/>
                              </a:cubicBezTo>
                              <a:cubicBezTo>
                                <a:pt x="219837" y="277463"/>
                                <a:pt x="231838" y="304324"/>
                                <a:pt x="274892" y="273749"/>
                              </a:cubicBezTo>
                              <a:cubicBezTo>
                                <a:pt x="318040" y="243173"/>
                                <a:pt x="303467" y="234410"/>
                                <a:pt x="340424" y="215551"/>
                              </a:cubicBezTo>
                              <a:cubicBezTo>
                                <a:pt x="377380" y="196691"/>
                                <a:pt x="407480" y="241459"/>
                                <a:pt x="395954" y="283940"/>
                              </a:cubicBezTo>
                              <a:cubicBezTo>
                                <a:pt x="384429" y="326422"/>
                                <a:pt x="388715" y="382524"/>
                                <a:pt x="420529" y="372047"/>
                              </a:cubicBezTo>
                              <a:cubicBezTo>
                                <a:pt x="452342" y="361569"/>
                                <a:pt x="459391" y="315944"/>
                                <a:pt x="454914" y="239078"/>
                              </a:cubicBezTo>
                              <a:cubicBezTo>
                                <a:pt x="450437" y="162211"/>
                                <a:pt x="453962" y="125444"/>
                                <a:pt x="511588" y="103632"/>
                              </a:cubicBezTo>
                              <a:cubicBezTo>
                                <a:pt x="569214" y="81820"/>
                                <a:pt x="613315" y="106394"/>
                                <a:pt x="642461" y="68104"/>
                              </a:cubicBezTo>
                              <a:cubicBezTo>
                                <a:pt x="659987" y="45148"/>
                                <a:pt x="658559" y="18097"/>
                                <a:pt x="654749" y="0"/>
                              </a:cubicBezTo>
                              <a:cubicBezTo>
                                <a:pt x="533972" y="22003"/>
                                <a:pt x="414623" y="63437"/>
                                <a:pt x="300990" y="125635"/>
                              </a:cubicBezTo>
                              <a:cubicBezTo>
                                <a:pt x="185261" y="188976"/>
                                <a:pt x="84487" y="268986"/>
                                <a:pt x="0" y="360997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4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77" name="Google Shape;377;p25"/>
                    <p:cNvGrpSpPr/>
                    <p:nvPr/>
                  </p:nvGrpSpPr>
                  <p:grpSpPr>
                    <a:xfrm>
                      <a:off x="4914995" y="1678469"/>
                      <a:ext cx="2275426" cy="1494784"/>
                      <a:chOff x="4914995" y="1678469"/>
                      <a:chExt cx="2275426" cy="1494784"/>
                    </a:xfrm>
                  </p:grpSpPr>
                  <p:sp>
                    <p:nvSpPr>
                      <p:cNvPr id="378" name="Google Shape;378;p25"/>
                      <p:cNvSpPr/>
                      <p:nvPr/>
                    </p:nvSpPr>
                    <p:spPr>
                      <a:xfrm>
                        <a:off x="6118750" y="2914112"/>
                        <a:ext cx="318777" cy="259141"/>
                      </a:xfrm>
                      <a:custGeom>
                        <a:rect b="b" l="l" r="r" t="t"/>
                        <a:pathLst>
                          <a:path extrusionOk="0" h="259141" w="318777">
                            <a:moveTo>
                              <a:pt x="170893" y="259141"/>
                            </a:moveTo>
                            <a:cubicBezTo>
                              <a:pt x="61736" y="259141"/>
                              <a:pt x="1538" y="135221"/>
                              <a:pt x="1062" y="133697"/>
                            </a:cubicBezTo>
                            <a:cubicBezTo>
                              <a:pt x="-843" y="128744"/>
                              <a:pt x="-938" y="117314"/>
                              <a:pt x="7253" y="112933"/>
                            </a:cubicBezTo>
                            <a:cubicBezTo>
                              <a:pt x="21445" y="105313"/>
                              <a:pt x="29827" y="115695"/>
                              <a:pt x="31637" y="120553"/>
                            </a:cubicBezTo>
                            <a:cubicBezTo>
                              <a:pt x="34019" y="126839"/>
                              <a:pt x="87930" y="273429"/>
                              <a:pt x="213184" y="233043"/>
                            </a:cubicBezTo>
                            <a:cubicBezTo>
                              <a:pt x="337961" y="192752"/>
                              <a:pt x="281383" y="29493"/>
                              <a:pt x="279192" y="22350"/>
                            </a:cubicBezTo>
                            <a:cubicBezTo>
                              <a:pt x="277668" y="17301"/>
                              <a:pt x="277763" y="4157"/>
                              <a:pt x="287574" y="918"/>
                            </a:cubicBezTo>
                            <a:cubicBezTo>
                              <a:pt x="298528" y="-2701"/>
                              <a:pt x="307386" y="5205"/>
                              <a:pt x="309005" y="10253"/>
                            </a:cubicBezTo>
                            <a:cubicBezTo>
                              <a:pt x="309577" y="12158"/>
                              <a:pt x="361774" y="205134"/>
                              <a:pt x="218994" y="251140"/>
                            </a:cubicBezTo>
                            <a:cubicBezTo>
                              <a:pt x="201849" y="256665"/>
                              <a:pt x="185847" y="259141"/>
                              <a:pt x="170988" y="259141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grpSp>
                    <p:nvGrpSpPr>
                      <p:cNvPr id="379" name="Google Shape;379;p25"/>
                      <p:cNvGrpSpPr/>
                      <p:nvPr/>
                    </p:nvGrpSpPr>
                    <p:grpSpPr>
                      <a:xfrm>
                        <a:off x="4914995" y="1678469"/>
                        <a:ext cx="2275426" cy="1489340"/>
                        <a:chOff x="4914995" y="1678469"/>
                        <a:chExt cx="2275426" cy="1489340"/>
                      </a:xfrm>
                    </p:grpSpPr>
                    <p:sp>
                      <p:nvSpPr>
                        <p:cNvPr id="380" name="Google Shape;380;p25"/>
                        <p:cNvSpPr/>
                        <p:nvPr/>
                      </p:nvSpPr>
                      <p:spPr>
                        <a:xfrm>
                          <a:off x="4914995" y="2693288"/>
                          <a:ext cx="349472" cy="463010"/>
                        </a:xfrm>
                        <a:custGeom>
                          <a:rect b="b" l="l" r="r" t="t"/>
                          <a:pathLst>
                            <a:path extrusionOk="0" h="463010" w="349472">
                              <a:moveTo>
                                <a:pt x="95" y="113538"/>
                              </a:moveTo>
                              <a:lnTo>
                                <a:pt x="240316" y="0"/>
                              </a:lnTo>
                              <a:lnTo>
                                <a:pt x="349472" y="305753"/>
                              </a:lnTo>
                              <a:lnTo>
                                <a:pt x="126682" y="463010"/>
                              </a:lnTo>
                              <a:cubicBezTo>
                                <a:pt x="126682" y="463010"/>
                                <a:pt x="21812" y="318897"/>
                                <a:pt x="0" y="113538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5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81" name="Google Shape;381;p25"/>
                        <p:cNvSpPr/>
                        <p:nvPr/>
                      </p:nvSpPr>
                      <p:spPr>
                        <a:xfrm>
                          <a:off x="6752843" y="1779365"/>
                          <a:ext cx="437578" cy="394620"/>
                        </a:xfrm>
                        <a:custGeom>
                          <a:rect b="b" l="l" r="r" t="t"/>
                          <a:pathLst>
                            <a:path extrusionOk="0" h="394620" w="437578">
                              <a:moveTo>
                                <a:pt x="235649" y="95"/>
                              </a:moveTo>
                              <a:lnTo>
                                <a:pt x="0" y="122873"/>
                              </a:lnTo>
                              <a:lnTo>
                                <a:pt x="177641" y="394621"/>
                              </a:lnTo>
                              <a:lnTo>
                                <a:pt x="437579" y="312134"/>
                              </a:lnTo>
                              <a:cubicBezTo>
                                <a:pt x="437579" y="312134"/>
                                <a:pt x="386048" y="141446"/>
                                <a:pt x="235649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5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grpSp>
                      <p:nvGrpSpPr>
                        <p:cNvPr id="382" name="Google Shape;382;p25"/>
                        <p:cNvGrpSpPr/>
                        <p:nvPr/>
                      </p:nvGrpSpPr>
                      <p:grpSpPr>
                        <a:xfrm>
                          <a:off x="5097284" y="1678469"/>
                          <a:ext cx="2014935" cy="1489340"/>
                          <a:chOff x="5097284" y="1678469"/>
                          <a:chExt cx="2014935" cy="1489340"/>
                        </a:xfrm>
                      </p:grpSpPr>
                      <p:sp>
                        <p:nvSpPr>
                          <p:cNvPr id="383" name="Google Shape;383;p25"/>
                          <p:cNvSpPr/>
                          <p:nvPr/>
                        </p:nvSpPr>
                        <p:spPr>
                          <a:xfrm>
                            <a:off x="5097284" y="1678469"/>
                            <a:ext cx="2014935" cy="1489340"/>
                          </a:xfrm>
                          <a:custGeom>
                            <a:rect b="b" l="l" r="r" t="t"/>
                            <a:pathLst>
                              <a:path extrusionOk="0" h="1489340" w="2014935">
                                <a:moveTo>
                                  <a:pt x="1689754" y="99658"/>
                                </a:moveTo>
                                <a:cubicBezTo>
                                  <a:pt x="1432388" y="-69125"/>
                                  <a:pt x="1061104" y="11075"/>
                                  <a:pt x="831742" y="88323"/>
                                </a:cubicBezTo>
                                <a:lnTo>
                                  <a:pt x="831170" y="86894"/>
                                </a:lnTo>
                                <a:cubicBezTo>
                                  <a:pt x="831170" y="86894"/>
                                  <a:pt x="790308" y="100229"/>
                                  <a:pt x="726872" y="126709"/>
                                </a:cubicBezTo>
                                <a:cubicBezTo>
                                  <a:pt x="662959" y="152141"/>
                                  <a:pt x="624478" y="171286"/>
                                  <a:pt x="624478" y="171286"/>
                                </a:cubicBezTo>
                                <a:lnTo>
                                  <a:pt x="625049" y="172715"/>
                                </a:lnTo>
                                <a:cubicBezTo>
                                  <a:pt x="407117" y="278156"/>
                                  <a:pt x="85839" y="480753"/>
                                  <a:pt x="20212" y="781362"/>
                                </a:cubicBezTo>
                                <a:cubicBezTo>
                                  <a:pt x="-81134" y="1245134"/>
                                  <a:pt x="220141" y="1548982"/>
                                  <a:pt x="446074" y="1479449"/>
                                </a:cubicBezTo>
                                <a:cubicBezTo>
                                  <a:pt x="672008" y="1409917"/>
                                  <a:pt x="785165" y="1231990"/>
                                  <a:pt x="905846" y="1082733"/>
                                </a:cubicBezTo>
                                <a:cubicBezTo>
                                  <a:pt x="957472" y="1018916"/>
                                  <a:pt x="980903" y="988531"/>
                                  <a:pt x="1063676" y="951383"/>
                                </a:cubicBezTo>
                                <a:cubicBezTo>
                                  <a:pt x="1144447" y="921665"/>
                                  <a:pt x="1212932" y="923666"/>
                                  <a:pt x="1294466" y="933095"/>
                                </a:cubicBezTo>
                                <a:cubicBezTo>
                                  <a:pt x="1485157" y="955193"/>
                                  <a:pt x="1664322" y="1004628"/>
                                  <a:pt x="1874348" y="896138"/>
                                </a:cubicBezTo>
                                <a:cubicBezTo>
                                  <a:pt x="2084375" y="787649"/>
                                  <a:pt x="2086851" y="359786"/>
                                  <a:pt x="1689849" y="9946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84" name="Google Shape;384;p25"/>
                          <p:cNvSpPr/>
                          <p:nvPr/>
                        </p:nvSpPr>
                        <p:spPr>
                          <a:xfrm>
                            <a:off x="5164354" y="1745085"/>
                            <a:ext cx="1881183" cy="1356166"/>
                          </a:xfrm>
                          <a:custGeom>
                            <a:rect b="b" l="l" r="r" t="t"/>
                            <a:pathLst>
                              <a:path extrusionOk="0" h="1356166" w="1881183">
                                <a:moveTo>
                                  <a:pt x="328617" y="1355397"/>
                                </a:moveTo>
                                <a:cubicBezTo>
                                  <a:pt x="260799" y="1362065"/>
                                  <a:pt x="183837" y="1325108"/>
                                  <a:pt x="122877" y="1256528"/>
                                </a:cubicBezTo>
                                <a:cubicBezTo>
                                  <a:pt x="12387" y="1132227"/>
                                  <a:pt x="-26665" y="935059"/>
                                  <a:pt x="18293" y="729033"/>
                                </a:cubicBezTo>
                                <a:cubicBezTo>
                                  <a:pt x="79443" y="448998"/>
                                  <a:pt x="400912" y="256212"/>
                                  <a:pt x="587031" y="166106"/>
                                </a:cubicBezTo>
                                <a:lnTo>
                                  <a:pt x="640371" y="140293"/>
                                </a:lnTo>
                                <a:cubicBezTo>
                                  <a:pt x="653134" y="134864"/>
                                  <a:pt x="667993" y="128673"/>
                                  <a:pt x="684471" y="122100"/>
                                </a:cubicBezTo>
                                <a:lnTo>
                                  <a:pt x="685614" y="121624"/>
                                </a:lnTo>
                                <a:cubicBezTo>
                                  <a:pt x="702092" y="114766"/>
                                  <a:pt x="716952" y="108765"/>
                                  <a:pt x="729906" y="103717"/>
                                </a:cubicBezTo>
                                <a:lnTo>
                                  <a:pt x="786008" y="84858"/>
                                </a:lnTo>
                                <a:cubicBezTo>
                                  <a:pt x="910690" y="42852"/>
                                  <a:pt x="1029562" y="16087"/>
                                  <a:pt x="1139385" y="5324"/>
                                </a:cubicBezTo>
                                <a:cubicBezTo>
                                  <a:pt x="1323885" y="-12774"/>
                                  <a:pt x="1474189" y="15325"/>
                                  <a:pt x="1586203" y="88763"/>
                                </a:cubicBezTo>
                                <a:cubicBezTo>
                                  <a:pt x="1814232" y="238305"/>
                                  <a:pt x="1887860" y="438616"/>
                                  <a:pt x="1880716" y="576252"/>
                                </a:cubicBezTo>
                                <a:cubicBezTo>
                                  <a:pt x="1876049" y="666645"/>
                                  <a:pt x="1837187" y="739225"/>
                                  <a:pt x="1776703" y="770467"/>
                                </a:cubicBezTo>
                                <a:cubicBezTo>
                                  <a:pt x="1714981" y="802376"/>
                                  <a:pt x="1652116" y="821045"/>
                                  <a:pt x="1584584" y="827712"/>
                                </a:cubicBezTo>
                                <a:lnTo>
                                  <a:pt x="1584584" y="827712"/>
                                </a:lnTo>
                                <a:cubicBezTo>
                                  <a:pt x="1497811" y="836190"/>
                                  <a:pt x="1412753" y="824379"/>
                                  <a:pt x="1322742" y="811901"/>
                                </a:cubicBezTo>
                                <a:cubicBezTo>
                                  <a:pt x="1294262" y="807995"/>
                                  <a:pt x="1264830" y="803900"/>
                                  <a:pt x="1235111" y="800376"/>
                                </a:cubicBezTo>
                                <a:cubicBezTo>
                                  <a:pt x="1189487" y="795137"/>
                                  <a:pt x="1139957" y="790946"/>
                                  <a:pt x="1087284" y="796089"/>
                                </a:cubicBezTo>
                                <a:cubicBezTo>
                                  <a:pt x="1048422" y="799899"/>
                                  <a:pt x="1011274" y="808472"/>
                                  <a:pt x="973650" y="822283"/>
                                </a:cubicBezTo>
                                <a:lnTo>
                                  <a:pt x="971459" y="823045"/>
                                </a:lnTo>
                                <a:lnTo>
                                  <a:pt x="969364" y="823998"/>
                                </a:lnTo>
                                <a:cubicBezTo>
                                  <a:pt x="873924" y="866765"/>
                                  <a:pt x="842396" y="905722"/>
                                  <a:pt x="790294" y="970111"/>
                                </a:cubicBezTo>
                                <a:lnTo>
                                  <a:pt x="786960" y="974207"/>
                                </a:lnTo>
                                <a:cubicBezTo>
                                  <a:pt x="770768" y="994209"/>
                                  <a:pt x="754766" y="1014688"/>
                                  <a:pt x="738573" y="1035357"/>
                                </a:cubicBezTo>
                                <a:cubicBezTo>
                                  <a:pt x="638751" y="1162992"/>
                                  <a:pt x="535500" y="1294914"/>
                                  <a:pt x="359383" y="1349111"/>
                                </a:cubicBezTo>
                                <a:cubicBezTo>
                                  <a:pt x="349477" y="1352159"/>
                                  <a:pt x="339095" y="1354254"/>
                                  <a:pt x="328617" y="1355302"/>
                                </a:cubicBezTo>
                                <a:close/>
                              </a:path>
                            </a:pathLst>
                          </a:custGeom>
                          <a:noFill/>
                          <a:ln cap="flat" cmpd="sng" w="9525">
                            <a:solidFill>
                              <a:schemeClr val="lt1"/>
                            </a:solidFill>
                            <a:prstDash val="dashDot"/>
                            <a:miter lim="8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85" name="Google Shape;385;p25"/>
                          <p:cNvSpPr/>
                          <p:nvPr/>
                        </p:nvSpPr>
                        <p:spPr>
                          <a:xfrm>
                            <a:off x="5283612" y="2471356"/>
                            <a:ext cx="405098" cy="253951"/>
                          </a:xfrm>
                          <a:custGeom>
                            <a:rect b="b" l="l" r="r" t="t"/>
                            <a:pathLst>
                              <a:path extrusionOk="0" h="253951" w="405098">
                                <a:moveTo>
                                  <a:pt x="0" y="214979"/>
                                </a:moveTo>
                                <a:cubicBezTo>
                                  <a:pt x="0" y="214979"/>
                                  <a:pt x="16288" y="223552"/>
                                  <a:pt x="42291" y="232600"/>
                                </a:cubicBezTo>
                                <a:cubicBezTo>
                                  <a:pt x="134112" y="264605"/>
                                  <a:pt x="348043" y="303276"/>
                                  <a:pt x="405098" y="0"/>
                                </a:cubicBezTo>
                                <a:cubicBezTo>
                                  <a:pt x="405098" y="0"/>
                                  <a:pt x="296989" y="287274"/>
                                  <a:pt x="0" y="21497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lt1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86" name="Google Shape;386;p25"/>
                          <p:cNvSpPr/>
                          <p:nvPr/>
                        </p:nvSpPr>
                        <p:spPr>
                          <a:xfrm>
                            <a:off x="6313836" y="1924621"/>
                            <a:ext cx="405098" cy="253951"/>
                          </a:xfrm>
                          <a:custGeom>
                            <a:rect b="b" l="l" r="r" t="t"/>
                            <a:pathLst>
                              <a:path extrusionOk="0" h="253951" w="405098">
                                <a:moveTo>
                                  <a:pt x="0" y="214979"/>
                                </a:moveTo>
                                <a:cubicBezTo>
                                  <a:pt x="0" y="214979"/>
                                  <a:pt x="16193" y="223552"/>
                                  <a:pt x="42291" y="232601"/>
                                </a:cubicBezTo>
                                <a:cubicBezTo>
                                  <a:pt x="134112" y="264605"/>
                                  <a:pt x="348044" y="303276"/>
                                  <a:pt x="405098" y="0"/>
                                </a:cubicBezTo>
                                <a:cubicBezTo>
                                  <a:pt x="405098" y="0"/>
                                  <a:pt x="296989" y="287274"/>
                                  <a:pt x="0" y="21497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lt1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387" name="Google Shape;387;p25"/>
                  <p:cNvSpPr/>
                  <p:nvPr/>
                </p:nvSpPr>
                <p:spPr>
                  <a:xfrm>
                    <a:off x="4988412" y="3438048"/>
                    <a:ext cx="1224839" cy="609416"/>
                  </a:xfrm>
                  <a:custGeom>
                    <a:rect b="b" l="l" r="r" t="t"/>
                    <a:pathLst>
                      <a:path extrusionOk="0" h="609416" w="1224839">
                        <a:moveTo>
                          <a:pt x="29262" y="403479"/>
                        </a:moveTo>
                        <a:cubicBezTo>
                          <a:pt x="73172" y="333756"/>
                          <a:pt x="169756" y="351949"/>
                          <a:pt x="209951" y="359569"/>
                        </a:cubicBezTo>
                        <a:cubicBezTo>
                          <a:pt x="230620" y="274415"/>
                          <a:pt x="266720" y="269272"/>
                          <a:pt x="324346" y="253175"/>
                        </a:cubicBezTo>
                        <a:cubicBezTo>
                          <a:pt x="325299" y="217742"/>
                          <a:pt x="352159" y="188881"/>
                          <a:pt x="386640" y="184785"/>
                        </a:cubicBezTo>
                        <a:cubicBezTo>
                          <a:pt x="411976" y="78772"/>
                          <a:pt x="507226" y="0"/>
                          <a:pt x="620955" y="0"/>
                        </a:cubicBezTo>
                        <a:cubicBezTo>
                          <a:pt x="696679" y="0"/>
                          <a:pt x="764211" y="34957"/>
                          <a:pt x="808407" y="89535"/>
                        </a:cubicBezTo>
                        <a:cubicBezTo>
                          <a:pt x="831553" y="77724"/>
                          <a:pt x="857746" y="71057"/>
                          <a:pt x="885559" y="71057"/>
                        </a:cubicBezTo>
                        <a:cubicBezTo>
                          <a:pt x="968808" y="71057"/>
                          <a:pt x="1038150" y="130969"/>
                          <a:pt x="1052723" y="210122"/>
                        </a:cubicBezTo>
                        <a:cubicBezTo>
                          <a:pt x="1150069" y="223838"/>
                          <a:pt x="1224840" y="307372"/>
                          <a:pt x="1224840" y="408527"/>
                        </a:cubicBezTo>
                        <a:cubicBezTo>
                          <a:pt x="1224840" y="509683"/>
                          <a:pt x="1145878" y="597789"/>
                          <a:pt x="1044722" y="607885"/>
                        </a:cubicBezTo>
                        <a:cubicBezTo>
                          <a:pt x="1039864" y="608552"/>
                          <a:pt x="1035007" y="608933"/>
                          <a:pt x="1030054" y="608933"/>
                        </a:cubicBezTo>
                        <a:lnTo>
                          <a:pt x="429598" y="608933"/>
                        </a:lnTo>
                        <a:cubicBezTo>
                          <a:pt x="429598" y="608933"/>
                          <a:pt x="239002" y="611315"/>
                          <a:pt x="124798" y="605504"/>
                        </a:cubicBezTo>
                        <a:cubicBezTo>
                          <a:pt x="10593" y="599694"/>
                          <a:pt x="-34937" y="505587"/>
                          <a:pt x="29357" y="40357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388" name="Google Shape;388;p25"/>
              <p:cNvSpPr/>
              <p:nvPr/>
            </p:nvSpPr>
            <p:spPr>
              <a:xfrm>
                <a:off x="5011864" y="1485461"/>
                <a:ext cx="1725453" cy="876643"/>
              </a:xfrm>
              <a:custGeom>
                <a:rect b="b" l="l" r="r" t="t"/>
                <a:pathLst>
                  <a:path extrusionOk="0" h="876643" w="1725453">
                    <a:moveTo>
                      <a:pt x="95" y="876644"/>
                    </a:moveTo>
                    <a:cubicBezTo>
                      <a:pt x="95" y="876644"/>
                      <a:pt x="96203" y="361151"/>
                      <a:pt x="642176" y="99118"/>
                    </a:cubicBezTo>
                    <a:cubicBezTo>
                      <a:pt x="1188149" y="-163010"/>
                      <a:pt x="1725454" y="177699"/>
                      <a:pt x="1725454" y="177699"/>
                    </a:cubicBezTo>
                    <a:cubicBezTo>
                      <a:pt x="1725454" y="177699"/>
                      <a:pt x="1118330" y="-71284"/>
                      <a:pt x="668369" y="155887"/>
                    </a:cubicBezTo>
                    <a:cubicBezTo>
                      <a:pt x="218408" y="383058"/>
                      <a:pt x="0" y="876644"/>
                      <a:pt x="0" y="87664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89" name="Google Shape;389;p25"/>
              <p:cNvGrpSpPr/>
              <p:nvPr/>
            </p:nvGrpSpPr>
            <p:grpSpPr>
              <a:xfrm>
                <a:off x="5017373" y="3494292"/>
                <a:ext cx="1160826" cy="492681"/>
                <a:chOff x="5017373" y="3494292"/>
                <a:chExt cx="1160826" cy="492681"/>
              </a:xfrm>
            </p:grpSpPr>
            <p:sp>
              <p:nvSpPr>
                <p:cNvPr id="390" name="Google Shape;390;p25"/>
                <p:cNvSpPr/>
                <p:nvPr/>
              </p:nvSpPr>
              <p:spPr>
                <a:xfrm>
                  <a:off x="5431250" y="3494292"/>
                  <a:ext cx="314515" cy="128065"/>
                </a:xfrm>
                <a:custGeom>
                  <a:rect b="b" l="l" r="r" t="t"/>
                  <a:pathLst>
                    <a:path extrusionOk="0" h="128065" w="314515">
                      <a:moveTo>
                        <a:pt x="0" y="128065"/>
                      </a:moveTo>
                      <a:cubicBezTo>
                        <a:pt x="0" y="128065"/>
                        <a:pt x="100489" y="-37956"/>
                        <a:pt x="314515" y="47293"/>
                      </a:cubicBezTo>
                      <a:cubicBezTo>
                        <a:pt x="314515" y="47293"/>
                        <a:pt x="109252" y="-101202"/>
                        <a:pt x="0" y="12806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25"/>
                <p:cNvSpPr/>
                <p:nvPr/>
              </p:nvSpPr>
              <p:spPr>
                <a:xfrm>
                  <a:off x="5824442" y="3541961"/>
                  <a:ext cx="192214" cy="104398"/>
                </a:xfrm>
                <a:custGeom>
                  <a:rect b="b" l="l" r="r" t="t"/>
                  <a:pathLst>
                    <a:path extrusionOk="0" h="104398" w="192214">
                      <a:moveTo>
                        <a:pt x="0" y="10482"/>
                      </a:moveTo>
                      <a:cubicBezTo>
                        <a:pt x="0" y="10482"/>
                        <a:pt x="122301" y="-46287"/>
                        <a:pt x="192214" y="104399"/>
                      </a:cubicBezTo>
                      <a:cubicBezTo>
                        <a:pt x="192214" y="104399"/>
                        <a:pt x="120110" y="-472"/>
                        <a:pt x="0" y="1048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25"/>
                <p:cNvSpPr/>
                <p:nvPr/>
              </p:nvSpPr>
              <p:spPr>
                <a:xfrm>
                  <a:off x="6064662" y="3687794"/>
                  <a:ext cx="113537" cy="299179"/>
                </a:xfrm>
                <a:custGeom>
                  <a:rect b="b" l="l" r="r" t="t"/>
                  <a:pathLst>
                    <a:path extrusionOk="0" h="299179" w="113537">
                      <a:moveTo>
                        <a:pt x="0" y="0"/>
                      </a:moveTo>
                      <a:cubicBezTo>
                        <a:pt x="0" y="0"/>
                        <a:pt x="113538" y="43720"/>
                        <a:pt x="113538" y="152876"/>
                      </a:cubicBezTo>
                      <a:cubicBezTo>
                        <a:pt x="113538" y="262033"/>
                        <a:pt x="37147" y="299180"/>
                        <a:pt x="37147" y="299180"/>
                      </a:cubicBezTo>
                      <a:cubicBezTo>
                        <a:pt x="37147" y="299180"/>
                        <a:pt x="181261" y="141922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25"/>
                <p:cNvSpPr/>
                <p:nvPr/>
              </p:nvSpPr>
              <p:spPr>
                <a:xfrm>
                  <a:off x="5247798" y="3660110"/>
                  <a:ext cx="148494" cy="130363"/>
                </a:xfrm>
                <a:custGeom>
                  <a:rect b="b" l="l" r="r" t="t"/>
                  <a:pathLst>
                    <a:path extrusionOk="0" h="130363" w="148494">
                      <a:moveTo>
                        <a:pt x="0" y="130363"/>
                      </a:moveTo>
                      <a:cubicBezTo>
                        <a:pt x="0" y="130363"/>
                        <a:pt x="21812" y="75785"/>
                        <a:pt x="96107" y="62640"/>
                      </a:cubicBezTo>
                      <a:cubicBezTo>
                        <a:pt x="96107" y="62640"/>
                        <a:pt x="91726" y="16730"/>
                        <a:pt x="148495" y="1490"/>
                      </a:cubicBezTo>
                      <a:cubicBezTo>
                        <a:pt x="148495" y="1490"/>
                        <a:pt x="89535" y="-13845"/>
                        <a:pt x="85154" y="53878"/>
                      </a:cubicBezTo>
                      <a:cubicBezTo>
                        <a:pt x="85154" y="53878"/>
                        <a:pt x="15240" y="53878"/>
                        <a:pt x="0" y="13036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25"/>
                <p:cNvSpPr/>
                <p:nvPr/>
              </p:nvSpPr>
              <p:spPr>
                <a:xfrm>
                  <a:off x="5017373" y="3817271"/>
                  <a:ext cx="138795" cy="137032"/>
                </a:xfrm>
                <a:custGeom>
                  <a:rect b="b" l="l" r="r" t="t"/>
                  <a:pathLst>
                    <a:path extrusionOk="0" h="137032" w="138795">
                      <a:moveTo>
                        <a:pt x="138700" y="3777"/>
                      </a:moveTo>
                      <a:cubicBezTo>
                        <a:pt x="138700" y="3777"/>
                        <a:pt x="55737" y="-15844"/>
                        <a:pt x="20780" y="34353"/>
                      </a:cubicBezTo>
                      <a:cubicBezTo>
                        <a:pt x="-14176" y="84550"/>
                        <a:pt x="5540" y="137032"/>
                        <a:pt x="5540" y="137032"/>
                      </a:cubicBezTo>
                      <a:cubicBezTo>
                        <a:pt x="5540" y="137032"/>
                        <a:pt x="-7604" y="8159"/>
                        <a:pt x="138795" y="37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5" name="Google Shape;395;p25"/>
              <p:cNvGrpSpPr/>
              <p:nvPr/>
            </p:nvGrpSpPr>
            <p:grpSpPr>
              <a:xfrm>
                <a:off x="4261807" y="1237779"/>
                <a:ext cx="1726842" cy="2087808"/>
                <a:chOff x="4261807" y="1237779"/>
                <a:chExt cx="1726842" cy="2087808"/>
              </a:xfrm>
            </p:grpSpPr>
            <p:grpSp>
              <p:nvGrpSpPr>
                <p:cNvPr id="396" name="Google Shape;396;p25"/>
                <p:cNvGrpSpPr/>
                <p:nvPr/>
              </p:nvGrpSpPr>
              <p:grpSpPr>
                <a:xfrm>
                  <a:off x="4261807" y="1237779"/>
                  <a:ext cx="1726842" cy="852346"/>
                  <a:chOff x="4261807" y="1237779"/>
                  <a:chExt cx="1726842" cy="852346"/>
                </a:xfrm>
              </p:grpSpPr>
              <p:sp>
                <p:nvSpPr>
                  <p:cNvPr id="397" name="Google Shape;397;p25"/>
                  <p:cNvSpPr/>
                  <p:nvPr/>
                </p:nvSpPr>
                <p:spPr>
                  <a:xfrm>
                    <a:off x="4261807" y="2034567"/>
                    <a:ext cx="149911" cy="55558"/>
                  </a:xfrm>
                  <a:custGeom>
                    <a:rect b="b" l="l" r="r" t="t"/>
                    <a:pathLst>
                      <a:path extrusionOk="0" h="55558" w="149911">
                        <a:moveTo>
                          <a:pt x="9012" y="24642"/>
                        </a:moveTo>
                        <a:cubicBezTo>
                          <a:pt x="9012" y="24642"/>
                          <a:pt x="100738" y="-16125"/>
                          <a:pt x="140076" y="7212"/>
                        </a:cubicBezTo>
                        <a:cubicBezTo>
                          <a:pt x="179414" y="30548"/>
                          <a:pt x="89117" y="55218"/>
                          <a:pt x="73115" y="55218"/>
                        </a:cubicBezTo>
                        <a:cubicBezTo>
                          <a:pt x="57113" y="55218"/>
                          <a:pt x="-27373" y="61028"/>
                          <a:pt x="9012" y="2464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8" name="Google Shape;398;p25"/>
                  <p:cNvSpPr/>
                  <p:nvPr/>
                </p:nvSpPr>
                <p:spPr>
                  <a:xfrm>
                    <a:off x="4497450" y="1609122"/>
                    <a:ext cx="967415" cy="425383"/>
                  </a:xfrm>
                  <a:custGeom>
                    <a:rect b="b" l="l" r="r" t="t"/>
                    <a:pathLst>
                      <a:path extrusionOk="0" h="425383" w="967415">
                        <a:moveTo>
                          <a:pt x="73311" y="319119"/>
                        </a:moveTo>
                        <a:cubicBezTo>
                          <a:pt x="73311" y="319119"/>
                          <a:pt x="7779" y="356933"/>
                          <a:pt x="540" y="397700"/>
                        </a:cubicBezTo>
                        <a:cubicBezTo>
                          <a:pt x="-6699" y="438467"/>
                          <a:pt x="60262" y="432657"/>
                          <a:pt x="112650" y="390461"/>
                        </a:cubicBezTo>
                        <a:cubicBezTo>
                          <a:pt x="165037" y="348265"/>
                          <a:pt x="387827" y="228822"/>
                          <a:pt x="473742" y="199675"/>
                        </a:cubicBezTo>
                        <a:cubicBezTo>
                          <a:pt x="559658" y="170529"/>
                          <a:pt x="853790" y="75945"/>
                          <a:pt x="938181" y="27844"/>
                        </a:cubicBezTo>
                        <a:cubicBezTo>
                          <a:pt x="1022668" y="-20162"/>
                          <a:pt x="904653" y="3079"/>
                          <a:pt x="829025" y="29273"/>
                        </a:cubicBezTo>
                        <a:cubicBezTo>
                          <a:pt x="753301" y="55467"/>
                          <a:pt x="566897" y="112236"/>
                          <a:pt x="435928" y="166147"/>
                        </a:cubicBezTo>
                        <a:cubicBezTo>
                          <a:pt x="304959" y="220059"/>
                          <a:pt x="200089" y="241871"/>
                          <a:pt x="73407" y="31902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9" name="Google Shape;399;p25"/>
                  <p:cNvSpPr/>
                  <p:nvPr/>
                </p:nvSpPr>
                <p:spPr>
                  <a:xfrm>
                    <a:off x="5608061" y="1237779"/>
                    <a:ext cx="380588" cy="298618"/>
                  </a:xfrm>
                  <a:custGeom>
                    <a:rect b="b" l="l" r="r" t="t"/>
                    <a:pathLst>
                      <a:path extrusionOk="0" h="298618" w="380588">
                        <a:moveTo>
                          <a:pt x="355065" y="86863"/>
                        </a:moveTo>
                        <a:cubicBezTo>
                          <a:pt x="355065" y="86863"/>
                          <a:pt x="392212" y="31141"/>
                          <a:pt x="376877" y="6091"/>
                        </a:cubicBezTo>
                        <a:cubicBezTo>
                          <a:pt x="361637" y="-19055"/>
                          <a:pt x="326680" y="39904"/>
                          <a:pt x="311345" y="69432"/>
                        </a:cubicBezTo>
                        <a:cubicBezTo>
                          <a:pt x="296105" y="98959"/>
                          <a:pt x="269816" y="138202"/>
                          <a:pt x="217429" y="169921"/>
                        </a:cubicBezTo>
                        <a:cubicBezTo>
                          <a:pt x="165041" y="201639"/>
                          <a:pt x="59123" y="247454"/>
                          <a:pt x="24166" y="269266"/>
                        </a:cubicBezTo>
                        <a:cubicBezTo>
                          <a:pt x="-10790" y="291079"/>
                          <a:pt x="-7457" y="306414"/>
                          <a:pt x="31786" y="294412"/>
                        </a:cubicBezTo>
                        <a:cubicBezTo>
                          <a:pt x="71125" y="282411"/>
                          <a:pt x="233812" y="221260"/>
                          <a:pt x="278579" y="185161"/>
                        </a:cubicBezTo>
                        <a:cubicBezTo>
                          <a:pt x="323347" y="149156"/>
                          <a:pt x="355065" y="86863"/>
                          <a:pt x="355065" y="8686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0" name="Google Shape;400;p25"/>
                <p:cNvSpPr/>
                <p:nvPr/>
              </p:nvSpPr>
              <p:spPr>
                <a:xfrm>
                  <a:off x="4781608" y="3213290"/>
                  <a:ext cx="64330" cy="112297"/>
                </a:xfrm>
                <a:custGeom>
                  <a:rect b="b" l="l" r="r" t="t"/>
                  <a:pathLst>
                    <a:path extrusionOk="0" h="112297" w="64330">
                      <a:moveTo>
                        <a:pt x="18515" y="11494"/>
                      </a:moveTo>
                      <a:cubicBezTo>
                        <a:pt x="18515" y="11494"/>
                        <a:pt x="-12060" y="57404"/>
                        <a:pt x="5371" y="98838"/>
                      </a:cubicBezTo>
                      <a:cubicBezTo>
                        <a:pt x="22802" y="140272"/>
                        <a:pt x="64331" y="74835"/>
                        <a:pt x="64331" y="52928"/>
                      </a:cubicBezTo>
                      <a:cubicBezTo>
                        <a:pt x="64331" y="31020"/>
                        <a:pt x="51186" y="-23558"/>
                        <a:pt x="18420" y="113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653" name="Google Shape;6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275" y="1017725"/>
            <a:ext cx="702219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659" name="Google Shape;6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25" y="1017725"/>
            <a:ext cx="69258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6"/>
          <p:cNvSpPr txBox="1"/>
          <p:nvPr>
            <p:ph type="title"/>
          </p:nvPr>
        </p:nvSpPr>
        <p:spPr>
          <a:xfrm>
            <a:off x="822200" y="242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Gestione dei dati nel DB</a:t>
            </a:r>
            <a:endParaRPr/>
          </a:p>
        </p:txBody>
      </p:sp>
      <p:pic>
        <p:nvPicPr>
          <p:cNvPr id="665" name="Google Shape;6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00" y="1384400"/>
            <a:ext cx="3091882" cy="35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706" y="1384400"/>
            <a:ext cx="3412169" cy="3505599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36"/>
          <p:cNvSpPr txBox="1"/>
          <p:nvPr/>
        </p:nvSpPr>
        <p:spPr>
          <a:xfrm>
            <a:off x="822200" y="86911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rPr>
              <a:t>Persona</a:t>
            </a:r>
            <a:endParaRPr b="1" sz="2000">
              <a:solidFill>
                <a:schemeClr val="lt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668" name="Google Shape;668;p36"/>
          <p:cNvSpPr txBox="1"/>
          <p:nvPr/>
        </p:nvSpPr>
        <p:spPr>
          <a:xfrm>
            <a:off x="4666725" y="86911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rPr>
              <a:t>Registro </a:t>
            </a:r>
            <a:r>
              <a:rPr b="1" lang="en" sz="20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rPr>
              <a:t>Persona</a:t>
            </a:r>
            <a:endParaRPr b="1" sz="2000">
              <a:solidFill>
                <a:schemeClr val="lt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7"/>
          <p:cNvSpPr txBox="1"/>
          <p:nvPr>
            <p:ph idx="1" type="subTitle"/>
          </p:nvPr>
        </p:nvSpPr>
        <p:spPr>
          <a:xfrm>
            <a:off x="935677" y="3636363"/>
            <a:ext cx="48771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Alcuni frammenti di codice creati</a:t>
            </a:r>
            <a:endParaRPr/>
          </a:p>
        </p:txBody>
      </p:sp>
      <p:sp>
        <p:nvSpPr>
          <p:cNvPr id="674" name="Google Shape;674;p37"/>
          <p:cNvSpPr txBox="1"/>
          <p:nvPr>
            <p:ph type="title"/>
          </p:nvPr>
        </p:nvSpPr>
        <p:spPr>
          <a:xfrm>
            <a:off x="935677" y="2131288"/>
            <a:ext cx="4877100" cy="15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Codice</a:t>
            </a:r>
            <a:endParaRPr/>
          </a:p>
        </p:txBody>
      </p:sp>
      <p:sp>
        <p:nvSpPr>
          <p:cNvPr id="675" name="Google Shape;675;p37"/>
          <p:cNvSpPr txBox="1"/>
          <p:nvPr>
            <p:ph idx="2" type="title"/>
          </p:nvPr>
        </p:nvSpPr>
        <p:spPr>
          <a:xfrm>
            <a:off x="1078550" y="1032850"/>
            <a:ext cx="1359600" cy="1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76" name="Google Shape;676;p37"/>
          <p:cNvGrpSpPr/>
          <p:nvPr/>
        </p:nvGrpSpPr>
        <p:grpSpPr>
          <a:xfrm>
            <a:off x="5711337" y="1633070"/>
            <a:ext cx="2000926" cy="1877379"/>
            <a:chOff x="6258143" y="3042002"/>
            <a:chExt cx="1608462" cy="1562919"/>
          </a:xfrm>
        </p:grpSpPr>
        <p:sp>
          <p:nvSpPr>
            <p:cNvPr id="677" name="Google Shape;677;p37"/>
            <p:cNvSpPr/>
            <p:nvPr/>
          </p:nvSpPr>
          <p:spPr>
            <a:xfrm>
              <a:off x="6284124" y="3042002"/>
              <a:ext cx="1582481" cy="1562919"/>
            </a:xfrm>
            <a:custGeom>
              <a:rect b="b" l="l" r="r" t="t"/>
              <a:pathLst>
                <a:path extrusionOk="0" h="2126421" w="2153035">
                  <a:moveTo>
                    <a:pt x="441022" y="229869"/>
                  </a:moveTo>
                  <a:cubicBezTo>
                    <a:pt x="-300689" y="727074"/>
                    <a:pt x="-34751" y="1792827"/>
                    <a:pt x="704198" y="2062194"/>
                  </a:cubicBezTo>
                  <a:cubicBezTo>
                    <a:pt x="1443148" y="2331561"/>
                    <a:pt x="2102373" y="1699482"/>
                    <a:pt x="2150665" y="1171320"/>
                  </a:cubicBezTo>
                  <a:cubicBezTo>
                    <a:pt x="2198957" y="643159"/>
                    <a:pt x="1505441" y="-483553"/>
                    <a:pt x="441118" y="2299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6285185" y="3045312"/>
              <a:ext cx="1578137" cy="1406431"/>
            </a:xfrm>
            <a:custGeom>
              <a:rect b="b" l="l" r="r" t="t"/>
              <a:pathLst>
                <a:path extrusionOk="0" h="1913511" w="2147125">
                  <a:moveTo>
                    <a:pt x="897446" y="1419511"/>
                  </a:moveTo>
                  <a:cubicBezTo>
                    <a:pt x="909352" y="1438466"/>
                    <a:pt x="918496" y="1458754"/>
                    <a:pt x="910876" y="1481328"/>
                  </a:cubicBezTo>
                  <a:cubicBezTo>
                    <a:pt x="903923" y="1501712"/>
                    <a:pt x="886778" y="1517523"/>
                    <a:pt x="871633" y="1532192"/>
                  </a:cubicBezTo>
                  <a:cubicBezTo>
                    <a:pt x="811435" y="1590294"/>
                    <a:pt x="740950" y="1635252"/>
                    <a:pt x="706184" y="1714500"/>
                  </a:cubicBezTo>
                  <a:cubicBezTo>
                    <a:pt x="675989" y="1783556"/>
                    <a:pt x="660559" y="1862709"/>
                    <a:pt x="595979" y="1909667"/>
                  </a:cubicBezTo>
                  <a:cubicBezTo>
                    <a:pt x="590264" y="1913858"/>
                    <a:pt x="580549" y="1915001"/>
                    <a:pt x="574358" y="1911191"/>
                  </a:cubicBezTo>
                  <a:cubicBezTo>
                    <a:pt x="529781" y="1883664"/>
                    <a:pt x="495871" y="1840897"/>
                    <a:pt x="483394" y="1789557"/>
                  </a:cubicBezTo>
                  <a:cubicBezTo>
                    <a:pt x="468440" y="1728216"/>
                    <a:pt x="478060" y="1662779"/>
                    <a:pt x="472059" y="1600295"/>
                  </a:cubicBezTo>
                  <a:cubicBezTo>
                    <a:pt x="466630" y="1543526"/>
                    <a:pt x="455962" y="1487424"/>
                    <a:pt x="444627" y="1431512"/>
                  </a:cubicBezTo>
                  <a:cubicBezTo>
                    <a:pt x="435197" y="1385411"/>
                    <a:pt x="428720" y="1330833"/>
                    <a:pt x="396812" y="1293876"/>
                  </a:cubicBezTo>
                  <a:cubicBezTo>
                    <a:pt x="370046" y="1262920"/>
                    <a:pt x="327851" y="1251109"/>
                    <a:pt x="297752" y="1224058"/>
                  </a:cubicBezTo>
                  <a:cubicBezTo>
                    <a:pt x="281940" y="1209770"/>
                    <a:pt x="270034" y="1191959"/>
                    <a:pt x="264414" y="1171289"/>
                  </a:cubicBezTo>
                  <a:cubicBezTo>
                    <a:pt x="258032" y="1147858"/>
                    <a:pt x="256794" y="1124236"/>
                    <a:pt x="242411" y="1103852"/>
                  </a:cubicBezTo>
                  <a:cubicBezTo>
                    <a:pt x="218789" y="1070420"/>
                    <a:pt x="176594" y="1052513"/>
                    <a:pt x="138875" y="1040416"/>
                  </a:cubicBezTo>
                  <a:cubicBezTo>
                    <a:pt x="96298" y="1026700"/>
                    <a:pt x="51626" y="1016032"/>
                    <a:pt x="13430" y="991838"/>
                  </a:cubicBezTo>
                  <a:cubicBezTo>
                    <a:pt x="8763" y="988886"/>
                    <a:pt x="4286" y="985742"/>
                    <a:pt x="0" y="982504"/>
                  </a:cubicBezTo>
                  <a:cubicBezTo>
                    <a:pt x="15050" y="703421"/>
                    <a:pt x="146114" y="429959"/>
                    <a:pt x="422624" y="237268"/>
                  </a:cubicBezTo>
                  <a:cubicBezTo>
                    <a:pt x="443865" y="243269"/>
                    <a:pt x="464153" y="253365"/>
                    <a:pt x="480060" y="268891"/>
                  </a:cubicBezTo>
                  <a:cubicBezTo>
                    <a:pt x="500539" y="288893"/>
                    <a:pt x="509778" y="315563"/>
                    <a:pt x="526256" y="338423"/>
                  </a:cubicBezTo>
                  <a:cubicBezTo>
                    <a:pt x="559403" y="384429"/>
                    <a:pt x="621316" y="398336"/>
                    <a:pt x="645414" y="453200"/>
                  </a:cubicBezTo>
                  <a:cubicBezTo>
                    <a:pt x="667322" y="502920"/>
                    <a:pt x="637318" y="552355"/>
                    <a:pt x="586169" y="563880"/>
                  </a:cubicBezTo>
                  <a:cubicBezTo>
                    <a:pt x="537401" y="574929"/>
                    <a:pt x="495014" y="549593"/>
                    <a:pt x="458153" y="520446"/>
                  </a:cubicBezTo>
                  <a:cubicBezTo>
                    <a:pt x="457105" y="525018"/>
                    <a:pt x="456914" y="529971"/>
                    <a:pt x="456629" y="534353"/>
                  </a:cubicBezTo>
                  <a:cubicBezTo>
                    <a:pt x="454914" y="562737"/>
                    <a:pt x="458629" y="597599"/>
                    <a:pt x="432149" y="616268"/>
                  </a:cubicBezTo>
                  <a:cubicBezTo>
                    <a:pt x="423767" y="622173"/>
                    <a:pt x="413957" y="624745"/>
                    <a:pt x="403860" y="625888"/>
                  </a:cubicBezTo>
                  <a:cubicBezTo>
                    <a:pt x="396240" y="626745"/>
                    <a:pt x="385858" y="625031"/>
                    <a:pt x="379381" y="629984"/>
                  </a:cubicBezTo>
                  <a:cubicBezTo>
                    <a:pt x="370523" y="636746"/>
                    <a:pt x="372142" y="652082"/>
                    <a:pt x="373666" y="661797"/>
                  </a:cubicBezTo>
                  <a:cubicBezTo>
                    <a:pt x="375952" y="676751"/>
                    <a:pt x="381857" y="691515"/>
                    <a:pt x="389954" y="704183"/>
                  </a:cubicBezTo>
                  <a:cubicBezTo>
                    <a:pt x="394335" y="711041"/>
                    <a:pt x="398145" y="719423"/>
                    <a:pt x="406622" y="715042"/>
                  </a:cubicBezTo>
                  <a:cubicBezTo>
                    <a:pt x="414623" y="710946"/>
                    <a:pt x="420624" y="700754"/>
                    <a:pt x="426339" y="694087"/>
                  </a:cubicBezTo>
                  <a:cubicBezTo>
                    <a:pt x="453771" y="661892"/>
                    <a:pt x="489680" y="633984"/>
                    <a:pt x="531209" y="623030"/>
                  </a:cubicBezTo>
                  <a:cubicBezTo>
                    <a:pt x="537401" y="619316"/>
                    <a:pt x="544259" y="616553"/>
                    <a:pt x="550450" y="614839"/>
                  </a:cubicBezTo>
                  <a:cubicBezTo>
                    <a:pt x="569405" y="609410"/>
                    <a:pt x="589121" y="609124"/>
                    <a:pt x="608648" y="611124"/>
                  </a:cubicBezTo>
                  <a:cubicBezTo>
                    <a:pt x="628269" y="613124"/>
                    <a:pt x="647605" y="620078"/>
                    <a:pt x="660273" y="635889"/>
                  </a:cubicBezTo>
                  <a:cubicBezTo>
                    <a:pt x="669322" y="647224"/>
                    <a:pt x="672656" y="661988"/>
                    <a:pt x="670370" y="676180"/>
                  </a:cubicBezTo>
                  <a:cubicBezTo>
                    <a:pt x="672846" y="680276"/>
                    <a:pt x="675037" y="684466"/>
                    <a:pt x="676942" y="688848"/>
                  </a:cubicBezTo>
                  <a:cubicBezTo>
                    <a:pt x="683705" y="690277"/>
                    <a:pt x="690086" y="692944"/>
                    <a:pt x="695420" y="697611"/>
                  </a:cubicBezTo>
                  <a:cubicBezTo>
                    <a:pt x="708660" y="709041"/>
                    <a:pt x="713137" y="728567"/>
                    <a:pt x="709041" y="745236"/>
                  </a:cubicBezTo>
                  <a:cubicBezTo>
                    <a:pt x="701707" y="775335"/>
                    <a:pt x="672179" y="788575"/>
                    <a:pt x="645700" y="801815"/>
                  </a:cubicBezTo>
                  <a:cubicBezTo>
                    <a:pt x="637604" y="808863"/>
                    <a:pt x="628936" y="815435"/>
                    <a:pt x="620173" y="821531"/>
                  </a:cubicBezTo>
                  <a:cubicBezTo>
                    <a:pt x="597408" y="837438"/>
                    <a:pt x="565118" y="854678"/>
                    <a:pt x="561594" y="885349"/>
                  </a:cubicBezTo>
                  <a:cubicBezTo>
                    <a:pt x="559118" y="907256"/>
                    <a:pt x="566261" y="929164"/>
                    <a:pt x="561594" y="951166"/>
                  </a:cubicBezTo>
                  <a:cubicBezTo>
                    <a:pt x="557498" y="970407"/>
                    <a:pt x="546259" y="986218"/>
                    <a:pt x="530924" y="998125"/>
                  </a:cubicBezTo>
                  <a:cubicBezTo>
                    <a:pt x="501015" y="1021461"/>
                    <a:pt x="459581" y="1022699"/>
                    <a:pt x="430530" y="1046893"/>
                  </a:cubicBezTo>
                  <a:cubicBezTo>
                    <a:pt x="417481" y="1057751"/>
                    <a:pt x="411290" y="1071372"/>
                    <a:pt x="421196" y="1086803"/>
                  </a:cubicBezTo>
                  <a:cubicBezTo>
                    <a:pt x="432245" y="1104043"/>
                    <a:pt x="452247" y="1117568"/>
                    <a:pt x="468821" y="1129094"/>
                  </a:cubicBezTo>
                  <a:cubicBezTo>
                    <a:pt x="504254" y="1153859"/>
                    <a:pt x="544925" y="1171670"/>
                    <a:pt x="586931" y="1181672"/>
                  </a:cubicBezTo>
                  <a:cubicBezTo>
                    <a:pt x="607886" y="1186625"/>
                    <a:pt x="629412" y="1190054"/>
                    <a:pt x="650939" y="1191101"/>
                  </a:cubicBezTo>
                  <a:cubicBezTo>
                    <a:pt x="673608" y="1192149"/>
                    <a:pt x="696849" y="1188911"/>
                    <a:pt x="719328" y="1193006"/>
                  </a:cubicBezTo>
                  <a:cubicBezTo>
                    <a:pt x="766667" y="1201484"/>
                    <a:pt x="788194" y="1248346"/>
                    <a:pt x="811625" y="1285113"/>
                  </a:cubicBezTo>
                  <a:cubicBezTo>
                    <a:pt x="840296" y="1329976"/>
                    <a:pt x="869252" y="1374648"/>
                    <a:pt x="897541" y="1419701"/>
                  </a:cubicBezTo>
                  <a:close/>
                  <a:moveTo>
                    <a:pt x="569881" y="251651"/>
                  </a:moveTo>
                  <a:cubicBezTo>
                    <a:pt x="590169" y="300419"/>
                    <a:pt x="639318" y="327660"/>
                    <a:pt x="659606" y="376142"/>
                  </a:cubicBezTo>
                  <a:cubicBezTo>
                    <a:pt x="670655" y="402431"/>
                    <a:pt x="669989" y="428149"/>
                    <a:pt x="668846" y="455962"/>
                  </a:cubicBezTo>
                  <a:cubicBezTo>
                    <a:pt x="667893" y="479108"/>
                    <a:pt x="672656" y="503492"/>
                    <a:pt x="693420" y="517017"/>
                  </a:cubicBezTo>
                  <a:cubicBezTo>
                    <a:pt x="713994" y="530447"/>
                    <a:pt x="741140" y="525971"/>
                    <a:pt x="760095" y="511683"/>
                  </a:cubicBezTo>
                  <a:cubicBezTo>
                    <a:pt x="780859" y="495967"/>
                    <a:pt x="789527" y="469583"/>
                    <a:pt x="794004" y="445008"/>
                  </a:cubicBezTo>
                  <a:cubicBezTo>
                    <a:pt x="796481" y="431673"/>
                    <a:pt x="797719" y="418052"/>
                    <a:pt x="801529" y="404908"/>
                  </a:cubicBezTo>
                  <a:cubicBezTo>
                    <a:pt x="805910" y="389573"/>
                    <a:pt x="814292" y="379095"/>
                    <a:pt x="825056" y="367760"/>
                  </a:cubicBezTo>
                  <a:cubicBezTo>
                    <a:pt x="843439" y="348329"/>
                    <a:pt x="858107" y="326708"/>
                    <a:pt x="867156" y="301371"/>
                  </a:cubicBezTo>
                  <a:cubicBezTo>
                    <a:pt x="888302" y="242126"/>
                    <a:pt x="869918" y="184785"/>
                    <a:pt x="855726" y="126206"/>
                  </a:cubicBezTo>
                  <a:cubicBezTo>
                    <a:pt x="848773" y="97536"/>
                    <a:pt x="843248" y="65151"/>
                    <a:pt x="832199" y="35814"/>
                  </a:cubicBezTo>
                  <a:cubicBezTo>
                    <a:pt x="747236" y="60484"/>
                    <a:pt x="658940" y="97060"/>
                    <a:pt x="567690" y="147161"/>
                  </a:cubicBezTo>
                  <a:cubicBezTo>
                    <a:pt x="556165" y="180594"/>
                    <a:pt x="554831" y="215170"/>
                    <a:pt x="569976" y="251555"/>
                  </a:cubicBezTo>
                  <a:close/>
                  <a:moveTo>
                    <a:pt x="2147030" y="1032986"/>
                  </a:moveTo>
                  <a:cubicBezTo>
                    <a:pt x="2116646" y="751618"/>
                    <a:pt x="1933004" y="382619"/>
                    <a:pt x="1633157" y="168974"/>
                  </a:cubicBezTo>
                  <a:cubicBezTo>
                    <a:pt x="1624489" y="182309"/>
                    <a:pt x="1620012" y="197072"/>
                    <a:pt x="1624679" y="213265"/>
                  </a:cubicBezTo>
                  <a:cubicBezTo>
                    <a:pt x="1629061" y="228695"/>
                    <a:pt x="1640300" y="240697"/>
                    <a:pt x="1651064" y="252127"/>
                  </a:cubicBezTo>
                  <a:cubicBezTo>
                    <a:pt x="1658969" y="260509"/>
                    <a:pt x="1673257" y="272129"/>
                    <a:pt x="1673638" y="284607"/>
                  </a:cubicBezTo>
                  <a:cubicBezTo>
                    <a:pt x="1673924" y="292894"/>
                    <a:pt x="1667637" y="298704"/>
                    <a:pt x="1660208" y="302990"/>
                  </a:cubicBezTo>
                  <a:cubicBezTo>
                    <a:pt x="1657255" y="303276"/>
                    <a:pt x="1654302" y="303562"/>
                    <a:pt x="1651349" y="303752"/>
                  </a:cubicBezTo>
                  <a:cubicBezTo>
                    <a:pt x="1628870" y="305562"/>
                    <a:pt x="1606296" y="308134"/>
                    <a:pt x="1586294" y="319278"/>
                  </a:cubicBezTo>
                  <a:cubicBezTo>
                    <a:pt x="1566767" y="330137"/>
                    <a:pt x="1556766" y="356521"/>
                    <a:pt x="1535811" y="364427"/>
                  </a:cubicBezTo>
                  <a:cubicBezTo>
                    <a:pt x="1501997" y="377190"/>
                    <a:pt x="1484948" y="351473"/>
                    <a:pt x="1458373" y="336899"/>
                  </a:cubicBezTo>
                  <a:cubicBezTo>
                    <a:pt x="1417034" y="314039"/>
                    <a:pt x="1368362" y="320707"/>
                    <a:pt x="1328357" y="342995"/>
                  </a:cubicBezTo>
                  <a:cubicBezTo>
                    <a:pt x="1286923" y="366141"/>
                    <a:pt x="1258729" y="406527"/>
                    <a:pt x="1240822" y="449580"/>
                  </a:cubicBezTo>
                  <a:cubicBezTo>
                    <a:pt x="1231202" y="472631"/>
                    <a:pt x="1223867" y="496538"/>
                    <a:pt x="1217200" y="520541"/>
                  </a:cubicBezTo>
                  <a:cubicBezTo>
                    <a:pt x="1210913" y="543020"/>
                    <a:pt x="1202341" y="567023"/>
                    <a:pt x="1210056" y="590264"/>
                  </a:cubicBezTo>
                  <a:cubicBezTo>
                    <a:pt x="1219200" y="617791"/>
                    <a:pt x="1244251" y="630460"/>
                    <a:pt x="1271492" y="635603"/>
                  </a:cubicBezTo>
                  <a:cubicBezTo>
                    <a:pt x="1271873" y="640652"/>
                    <a:pt x="1271969" y="645700"/>
                    <a:pt x="1271778" y="650653"/>
                  </a:cubicBezTo>
                  <a:cubicBezTo>
                    <a:pt x="1267873" y="653034"/>
                    <a:pt x="1263777" y="655130"/>
                    <a:pt x="1259396" y="656654"/>
                  </a:cubicBezTo>
                  <a:cubicBezTo>
                    <a:pt x="1236535" y="664369"/>
                    <a:pt x="1214152" y="652843"/>
                    <a:pt x="1192816" y="645509"/>
                  </a:cubicBezTo>
                  <a:cubicBezTo>
                    <a:pt x="1153287" y="631793"/>
                    <a:pt x="1095185" y="634079"/>
                    <a:pt x="1084802" y="684848"/>
                  </a:cubicBezTo>
                  <a:cubicBezTo>
                    <a:pt x="1080040" y="707803"/>
                    <a:pt x="1087946" y="733044"/>
                    <a:pt x="1093756" y="755142"/>
                  </a:cubicBezTo>
                  <a:cubicBezTo>
                    <a:pt x="1099280" y="776192"/>
                    <a:pt x="1106519" y="796766"/>
                    <a:pt x="1116711" y="816102"/>
                  </a:cubicBezTo>
                  <a:cubicBezTo>
                    <a:pt x="1137952" y="856202"/>
                    <a:pt x="1173385" y="881825"/>
                    <a:pt x="1219581" y="882587"/>
                  </a:cubicBezTo>
                  <a:cubicBezTo>
                    <a:pt x="1247966" y="882968"/>
                    <a:pt x="1276350" y="871918"/>
                    <a:pt x="1304639" y="874776"/>
                  </a:cubicBezTo>
                  <a:cubicBezTo>
                    <a:pt x="1306068" y="874871"/>
                    <a:pt x="1307592" y="875348"/>
                    <a:pt x="1309021" y="875538"/>
                  </a:cubicBezTo>
                  <a:cubicBezTo>
                    <a:pt x="1309021" y="878872"/>
                    <a:pt x="1308735" y="882110"/>
                    <a:pt x="1308449" y="885349"/>
                  </a:cubicBezTo>
                  <a:cubicBezTo>
                    <a:pt x="1287209" y="892302"/>
                    <a:pt x="1266539" y="901160"/>
                    <a:pt x="1246156" y="909447"/>
                  </a:cubicBezTo>
                  <a:cubicBezTo>
                    <a:pt x="1233773" y="914495"/>
                    <a:pt x="1221486" y="919925"/>
                    <a:pt x="1209294" y="925449"/>
                  </a:cubicBezTo>
                  <a:cubicBezTo>
                    <a:pt x="1174052" y="934212"/>
                    <a:pt x="1141476" y="948785"/>
                    <a:pt x="1113473" y="973074"/>
                  </a:cubicBezTo>
                  <a:cubicBezTo>
                    <a:pt x="1061276" y="1001363"/>
                    <a:pt x="1007936" y="1036225"/>
                    <a:pt x="989648" y="1095089"/>
                  </a:cubicBezTo>
                  <a:cubicBezTo>
                    <a:pt x="982599" y="1117759"/>
                    <a:pt x="982313" y="1142524"/>
                    <a:pt x="989076" y="1165193"/>
                  </a:cubicBezTo>
                  <a:cubicBezTo>
                    <a:pt x="988790" y="1190435"/>
                    <a:pt x="1002983" y="1205579"/>
                    <a:pt x="1023842" y="1214914"/>
                  </a:cubicBezTo>
                  <a:cubicBezTo>
                    <a:pt x="1038797" y="1225487"/>
                    <a:pt x="1056704" y="1231964"/>
                    <a:pt x="1074992" y="1234535"/>
                  </a:cubicBezTo>
                  <a:cubicBezTo>
                    <a:pt x="1105948" y="1238821"/>
                    <a:pt x="1137857" y="1234154"/>
                    <a:pt x="1168527" y="1241108"/>
                  </a:cubicBezTo>
                  <a:cubicBezTo>
                    <a:pt x="1195102" y="1247108"/>
                    <a:pt x="1215866" y="1265206"/>
                    <a:pt x="1231011" y="1287209"/>
                  </a:cubicBezTo>
                  <a:cubicBezTo>
                    <a:pt x="1263015" y="1333500"/>
                    <a:pt x="1269016" y="1390269"/>
                    <a:pt x="1279112" y="1445038"/>
                  </a:cubicBezTo>
                  <a:cubicBezTo>
                    <a:pt x="1281684" y="1484090"/>
                    <a:pt x="1286732" y="1522952"/>
                    <a:pt x="1303115" y="1558957"/>
                  </a:cubicBezTo>
                  <a:cubicBezTo>
                    <a:pt x="1315879" y="1587056"/>
                    <a:pt x="1338072" y="1618107"/>
                    <a:pt x="1365314" y="1643634"/>
                  </a:cubicBezTo>
                  <a:cubicBezTo>
                    <a:pt x="1376172" y="1660112"/>
                    <a:pt x="1388269" y="1675829"/>
                    <a:pt x="1402652" y="1689449"/>
                  </a:cubicBezTo>
                  <a:cubicBezTo>
                    <a:pt x="1428369" y="1713738"/>
                    <a:pt x="1461230" y="1728121"/>
                    <a:pt x="1496759" y="1728216"/>
                  </a:cubicBezTo>
                  <a:cubicBezTo>
                    <a:pt x="1514666" y="1728216"/>
                    <a:pt x="1532287" y="1722977"/>
                    <a:pt x="1547622" y="1714024"/>
                  </a:cubicBezTo>
                  <a:cubicBezTo>
                    <a:pt x="1555242" y="1709642"/>
                    <a:pt x="1564100" y="1703165"/>
                    <a:pt x="1568006" y="1695164"/>
                  </a:cubicBezTo>
                  <a:cubicBezTo>
                    <a:pt x="1572578" y="1685830"/>
                    <a:pt x="1574197" y="1673257"/>
                    <a:pt x="1575626" y="1663065"/>
                  </a:cubicBezTo>
                  <a:cubicBezTo>
                    <a:pt x="1577435" y="1649825"/>
                    <a:pt x="1578102" y="1636490"/>
                    <a:pt x="1578102" y="1623251"/>
                  </a:cubicBezTo>
                  <a:cubicBezTo>
                    <a:pt x="1579340" y="1620107"/>
                    <a:pt x="1580483" y="1616774"/>
                    <a:pt x="1581531" y="1613440"/>
                  </a:cubicBezTo>
                  <a:cubicBezTo>
                    <a:pt x="1589056" y="1587817"/>
                    <a:pt x="1582198" y="1561529"/>
                    <a:pt x="1581150" y="1535525"/>
                  </a:cubicBezTo>
                  <a:cubicBezTo>
                    <a:pt x="1578769" y="1476375"/>
                    <a:pt x="1589532" y="1417130"/>
                    <a:pt x="1612392" y="1362551"/>
                  </a:cubicBezTo>
                  <a:cubicBezTo>
                    <a:pt x="1624584" y="1333405"/>
                    <a:pt x="1638776" y="1304830"/>
                    <a:pt x="1646682" y="1274159"/>
                  </a:cubicBezTo>
                  <a:cubicBezTo>
                    <a:pt x="1652873" y="1250347"/>
                    <a:pt x="1653540" y="1225963"/>
                    <a:pt x="1650873" y="1201769"/>
                  </a:cubicBezTo>
                  <a:cubicBezTo>
                    <a:pt x="1653159" y="1182529"/>
                    <a:pt x="1654588" y="1163193"/>
                    <a:pt x="1657160" y="1143667"/>
                  </a:cubicBezTo>
                  <a:cubicBezTo>
                    <a:pt x="1658874" y="1130903"/>
                    <a:pt x="1661636" y="1118045"/>
                    <a:pt x="1667542" y="1107758"/>
                  </a:cubicBezTo>
                  <a:cubicBezTo>
                    <a:pt x="1677829" y="1101281"/>
                    <a:pt x="1687259" y="1092041"/>
                    <a:pt x="1694974" y="1085279"/>
                  </a:cubicBezTo>
                  <a:cubicBezTo>
                    <a:pt x="1702308" y="1078897"/>
                    <a:pt x="1711547" y="1071944"/>
                    <a:pt x="1721644" y="1071086"/>
                  </a:cubicBezTo>
                  <a:cubicBezTo>
                    <a:pt x="1732026" y="1070134"/>
                    <a:pt x="1737360" y="1081659"/>
                    <a:pt x="1745837" y="1086231"/>
                  </a:cubicBezTo>
                  <a:cubicBezTo>
                    <a:pt x="1764697" y="1096423"/>
                    <a:pt x="1784318" y="1088993"/>
                    <a:pt x="1796987" y="1073563"/>
                  </a:cubicBezTo>
                  <a:cubicBezTo>
                    <a:pt x="1799082" y="1076706"/>
                    <a:pt x="1801178" y="1079754"/>
                    <a:pt x="1803273" y="1082897"/>
                  </a:cubicBezTo>
                  <a:cubicBezTo>
                    <a:pt x="1811369" y="1094899"/>
                    <a:pt x="1819847" y="1108234"/>
                    <a:pt x="1830038" y="1118521"/>
                  </a:cubicBezTo>
                  <a:cubicBezTo>
                    <a:pt x="1839563" y="1137571"/>
                    <a:pt x="1851089" y="1158145"/>
                    <a:pt x="1870901" y="1165193"/>
                  </a:cubicBezTo>
                  <a:cubicBezTo>
                    <a:pt x="1899857" y="1175385"/>
                    <a:pt x="1922812" y="1153001"/>
                    <a:pt x="1935956" y="1129760"/>
                  </a:cubicBezTo>
                  <a:cubicBezTo>
                    <a:pt x="1938528" y="1125188"/>
                    <a:pt x="1940814" y="1120426"/>
                    <a:pt x="1943576" y="1115949"/>
                  </a:cubicBezTo>
                  <a:cubicBezTo>
                    <a:pt x="1945386" y="1112901"/>
                    <a:pt x="1946148" y="1111758"/>
                    <a:pt x="1949387" y="1107662"/>
                  </a:cubicBezTo>
                  <a:cubicBezTo>
                    <a:pt x="1955768" y="1099376"/>
                    <a:pt x="1963198" y="1091660"/>
                    <a:pt x="1969389" y="1086707"/>
                  </a:cubicBezTo>
                  <a:cubicBezTo>
                    <a:pt x="1985772" y="1073563"/>
                    <a:pt x="1998917" y="1066610"/>
                    <a:pt x="2018538" y="1060704"/>
                  </a:cubicBezTo>
                  <a:cubicBezTo>
                    <a:pt x="2035016" y="1055751"/>
                    <a:pt x="2055305" y="1054608"/>
                    <a:pt x="2072640" y="1057180"/>
                  </a:cubicBezTo>
                  <a:cubicBezTo>
                    <a:pt x="2086451" y="1059275"/>
                    <a:pt x="2100644" y="1061085"/>
                    <a:pt x="2114360" y="1057180"/>
                  </a:cubicBezTo>
                  <a:cubicBezTo>
                    <a:pt x="2127980" y="1053275"/>
                    <a:pt x="2138458" y="1044131"/>
                    <a:pt x="2147126" y="1033272"/>
                  </a:cubicBezTo>
                  <a:close/>
                  <a:moveTo>
                    <a:pt x="1212914" y="84582"/>
                  </a:moveTo>
                  <a:cubicBezTo>
                    <a:pt x="1222629" y="105918"/>
                    <a:pt x="1235297" y="125730"/>
                    <a:pt x="1249299" y="144494"/>
                  </a:cubicBezTo>
                  <a:cubicBezTo>
                    <a:pt x="1262539" y="162211"/>
                    <a:pt x="1276255" y="182023"/>
                    <a:pt x="1292543" y="197168"/>
                  </a:cubicBezTo>
                  <a:cubicBezTo>
                    <a:pt x="1325594" y="227743"/>
                    <a:pt x="1370933" y="200311"/>
                    <a:pt x="1393031" y="170402"/>
                  </a:cubicBezTo>
                  <a:cubicBezTo>
                    <a:pt x="1416939" y="138208"/>
                    <a:pt x="1424083" y="97631"/>
                    <a:pt x="1441037" y="61913"/>
                  </a:cubicBezTo>
                  <a:cubicBezTo>
                    <a:pt x="1364647" y="30385"/>
                    <a:pt x="1282922" y="8858"/>
                    <a:pt x="1196245" y="0"/>
                  </a:cubicBezTo>
                  <a:cubicBezTo>
                    <a:pt x="1196245" y="28670"/>
                    <a:pt x="1200341" y="56960"/>
                    <a:pt x="1212914" y="84582"/>
                  </a:cubicBezTo>
                  <a:close/>
                  <a:moveTo>
                    <a:pt x="1723835" y="1341215"/>
                  </a:moveTo>
                  <a:cubicBezTo>
                    <a:pt x="1700022" y="1334071"/>
                    <a:pt x="1673447" y="1344930"/>
                    <a:pt x="1657636" y="1363028"/>
                  </a:cubicBezTo>
                  <a:cubicBezTo>
                    <a:pt x="1650587" y="1371124"/>
                    <a:pt x="1644968" y="1380935"/>
                    <a:pt x="1641443" y="1391221"/>
                  </a:cubicBezTo>
                  <a:cubicBezTo>
                    <a:pt x="1639729" y="1393508"/>
                    <a:pt x="1638014" y="1395794"/>
                    <a:pt x="1636395" y="1398270"/>
                  </a:cubicBezTo>
                  <a:cubicBezTo>
                    <a:pt x="1629728" y="1408462"/>
                    <a:pt x="1625060" y="1419606"/>
                    <a:pt x="1621250" y="1431227"/>
                  </a:cubicBezTo>
                  <a:cubicBezTo>
                    <a:pt x="1614488" y="1451896"/>
                    <a:pt x="1612202" y="1474565"/>
                    <a:pt x="1615059" y="1496187"/>
                  </a:cubicBezTo>
                  <a:cubicBezTo>
                    <a:pt x="1620107" y="1534478"/>
                    <a:pt x="1650111" y="1586103"/>
                    <a:pt x="1696498" y="1570101"/>
                  </a:cubicBezTo>
                  <a:cubicBezTo>
                    <a:pt x="1718215" y="1562576"/>
                    <a:pt x="1733741" y="1541336"/>
                    <a:pt x="1743170" y="1521238"/>
                  </a:cubicBezTo>
                  <a:cubicBezTo>
                    <a:pt x="1752314" y="1501712"/>
                    <a:pt x="1757077" y="1480280"/>
                    <a:pt x="1759934" y="1458944"/>
                  </a:cubicBezTo>
                  <a:cubicBezTo>
                    <a:pt x="1765173" y="1418939"/>
                    <a:pt x="1774127" y="1356265"/>
                    <a:pt x="1723835" y="1341215"/>
                  </a:cubicBezTo>
                  <a:close/>
                  <a:moveTo>
                    <a:pt x="1155287" y="492252"/>
                  </a:moveTo>
                  <a:cubicBezTo>
                    <a:pt x="1151096" y="474345"/>
                    <a:pt x="1139381" y="458248"/>
                    <a:pt x="1125284" y="446818"/>
                  </a:cubicBezTo>
                  <a:cubicBezTo>
                    <a:pt x="1119188" y="441865"/>
                    <a:pt x="1111091" y="436245"/>
                    <a:pt x="1102519" y="432340"/>
                  </a:cubicBezTo>
                  <a:cubicBezTo>
                    <a:pt x="1102233" y="432149"/>
                    <a:pt x="1102043" y="431864"/>
                    <a:pt x="1101852" y="431673"/>
                  </a:cubicBezTo>
                  <a:cubicBezTo>
                    <a:pt x="1089184" y="422720"/>
                    <a:pt x="1072706" y="419862"/>
                    <a:pt x="1057942" y="425291"/>
                  </a:cubicBezTo>
                  <a:cubicBezTo>
                    <a:pt x="1040702" y="431578"/>
                    <a:pt x="1032891" y="446913"/>
                    <a:pt x="1031843" y="464439"/>
                  </a:cubicBezTo>
                  <a:cubicBezTo>
                    <a:pt x="1030700" y="483108"/>
                    <a:pt x="1031367" y="502253"/>
                    <a:pt x="1036796" y="520256"/>
                  </a:cubicBezTo>
                  <a:cubicBezTo>
                    <a:pt x="1046417" y="552355"/>
                    <a:pt x="1077468" y="579120"/>
                    <a:pt x="1112330" y="569976"/>
                  </a:cubicBezTo>
                  <a:cubicBezTo>
                    <a:pt x="1144334" y="561689"/>
                    <a:pt x="1162526" y="523018"/>
                    <a:pt x="1155287" y="4922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6460453" y="3264726"/>
              <a:ext cx="1118698" cy="621109"/>
            </a:xfrm>
            <a:custGeom>
              <a:rect b="b" l="l" r="r" t="t"/>
              <a:pathLst>
                <a:path extrusionOk="0" h="845046" w="1522038">
                  <a:moveTo>
                    <a:pt x="1511999" y="348526"/>
                  </a:moveTo>
                  <a:cubicBezTo>
                    <a:pt x="1494568" y="280422"/>
                    <a:pt x="1455516" y="216033"/>
                    <a:pt x="1398747" y="169265"/>
                  </a:cubicBezTo>
                  <a:cubicBezTo>
                    <a:pt x="1202913" y="7912"/>
                    <a:pt x="927926" y="-26378"/>
                    <a:pt x="684943" y="17532"/>
                  </a:cubicBezTo>
                  <a:cubicBezTo>
                    <a:pt x="605409" y="31915"/>
                    <a:pt x="527304" y="54775"/>
                    <a:pt x="452533" y="85731"/>
                  </a:cubicBezTo>
                  <a:cubicBezTo>
                    <a:pt x="311373" y="144119"/>
                    <a:pt x="173832" y="230702"/>
                    <a:pt x="87249" y="361956"/>
                  </a:cubicBezTo>
                  <a:cubicBezTo>
                    <a:pt x="5620" y="485686"/>
                    <a:pt x="-57150" y="696284"/>
                    <a:pt x="82296" y="804773"/>
                  </a:cubicBezTo>
                  <a:cubicBezTo>
                    <a:pt x="148971" y="856685"/>
                    <a:pt x="240888" y="848684"/>
                    <a:pt x="318802" y="834111"/>
                  </a:cubicBezTo>
                  <a:cubicBezTo>
                    <a:pt x="497967" y="800582"/>
                    <a:pt x="661131" y="703142"/>
                    <a:pt x="843534" y="685997"/>
                  </a:cubicBezTo>
                  <a:cubicBezTo>
                    <a:pt x="886683" y="681901"/>
                    <a:pt x="929069" y="682949"/>
                    <a:pt x="972027" y="687997"/>
                  </a:cubicBezTo>
                  <a:cubicBezTo>
                    <a:pt x="1019366" y="693521"/>
                    <a:pt x="1065181" y="707333"/>
                    <a:pt x="1112711" y="711143"/>
                  </a:cubicBezTo>
                  <a:cubicBezTo>
                    <a:pt x="1205580" y="718477"/>
                    <a:pt x="1297972" y="711809"/>
                    <a:pt x="1381316" y="666851"/>
                  </a:cubicBezTo>
                  <a:cubicBezTo>
                    <a:pt x="1505998" y="599605"/>
                    <a:pt x="1542384" y="468350"/>
                    <a:pt x="1511808" y="3485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6258143" y="3730802"/>
              <a:ext cx="225342" cy="111785"/>
            </a:xfrm>
            <a:custGeom>
              <a:rect b="b" l="l" r="r" t="t"/>
              <a:pathLst>
                <a:path extrusionOk="0" h="152089" w="306588">
                  <a:moveTo>
                    <a:pt x="302275" y="3311"/>
                  </a:moveTo>
                  <a:cubicBezTo>
                    <a:pt x="291226" y="-2500"/>
                    <a:pt x="276557" y="548"/>
                    <a:pt x="265032" y="3311"/>
                  </a:cubicBezTo>
                  <a:cubicBezTo>
                    <a:pt x="251697" y="6549"/>
                    <a:pt x="238552" y="10740"/>
                    <a:pt x="225503" y="14931"/>
                  </a:cubicBezTo>
                  <a:cubicBezTo>
                    <a:pt x="199405" y="23408"/>
                    <a:pt x="173687" y="33314"/>
                    <a:pt x="148636" y="44554"/>
                  </a:cubicBezTo>
                  <a:cubicBezTo>
                    <a:pt x="124157" y="55508"/>
                    <a:pt x="100154" y="67700"/>
                    <a:pt x="76818" y="81035"/>
                  </a:cubicBezTo>
                  <a:cubicBezTo>
                    <a:pt x="64911" y="87797"/>
                    <a:pt x="53100" y="94941"/>
                    <a:pt x="41575" y="102371"/>
                  </a:cubicBezTo>
                  <a:cubicBezTo>
                    <a:pt x="31193" y="109038"/>
                    <a:pt x="20334" y="119325"/>
                    <a:pt x="8809" y="123707"/>
                  </a:cubicBezTo>
                  <a:cubicBezTo>
                    <a:pt x="618" y="126850"/>
                    <a:pt x="-2526" y="136470"/>
                    <a:pt x="2237" y="143804"/>
                  </a:cubicBezTo>
                  <a:lnTo>
                    <a:pt x="3380" y="145519"/>
                  </a:lnTo>
                  <a:cubicBezTo>
                    <a:pt x="6142" y="149710"/>
                    <a:pt x="11762" y="152663"/>
                    <a:pt x="16810" y="151996"/>
                  </a:cubicBezTo>
                  <a:cubicBezTo>
                    <a:pt x="29669" y="150472"/>
                    <a:pt x="40242" y="140090"/>
                    <a:pt x="50814" y="133232"/>
                  </a:cubicBezTo>
                  <a:cubicBezTo>
                    <a:pt x="62340" y="125707"/>
                    <a:pt x="73960" y="118468"/>
                    <a:pt x="85866" y="111515"/>
                  </a:cubicBezTo>
                  <a:cubicBezTo>
                    <a:pt x="109012" y="97989"/>
                    <a:pt x="132825" y="85702"/>
                    <a:pt x="157209" y="74653"/>
                  </a:cubicBezTo>
                  <a:cubicBezTo>
                    <a:pt x="181688" y="63699"/>
                    <a:pt x="206644" y="53888"/>
                    <a:pt x="232075" y="45316"/>
                  </a:cubicBezTo>
                  <a:cubicBezTo>
                    <a:pt x="244458" y="41125"/>
                    <a:pt x="257031" y="37315"/>
                    <a:pt x="269509" y="33695"/>
                  </a:cubicBezTo>
                  <a:cubicBezTo>
                    <a:pt x="281320" y="30266"/>
                    <a:pt x="297131" y="26171"/>
                    <a:pt x="304751" y="15788"/>
                  </a:cubicBezTo>
                  <a:cubicBezTo>
                    <a:pt x="307799" y="11502"/>
                    <a:pt x="307132" y="5787"/>
                    <a:pt x="302179" y="32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7554313" y="3502421"/>
              <a:ext cx="260194" cy="35745"/>
            </a:xfrm>
            <a:custGeom>
              <a:rect b="b" l="l" r="r" t="t"/>
              <a:pathLst>
                <a:path extrusionOk="0" h="48633" w="354006">
                  <a:moveTo>
                    <a:pt x="342725" y="19035"/>
                  </a:moveTo>
                  <a:cubicBezTo>
                    <a:pt x="341296" y="18654"/>
                    <a:pt x="339772" y="18273"/>
                    <a:pt x="338248" y="18083"/>
                  </a:cubicBezTo>
                  <a:cubicBezTo>
                    <a:pt x="284718" y="6367"/>
                    <a:pt x="229568" y="843"/>
                    <a:pt x="174799" y="81"/>
                  </a:cubicBezTo>
                  <a:cubicBezTo>
                    <a:pt x="146891" y="-300"/>
                    <a:pt x="118983" y="652"/>
                    <a:pt x="91265" y="3319"/>
                  </a:cubicBezTo>
                  <a:cubicBezTo>
                    <a:pt x="63833" y="5891"/>
                    <a:pt x="33639" y="7701"/>
                    <a:pt x="7540" y="17130"/>
                  </a:cubicBezTo>
                  <a:cubicBezTo>
                    <a:pt x="-5128" y="21702"/>
                    <a:pt x="-652" y="39705"/>
                    <a:pt x="12207" y="39609"/>
                  </a:cubicBezTo>
                  <a:cubicBezTo>
                    <a:pt x="39163" y="39514"/>
                    <a:pt x="66309" y="33609"/>
                    <a:pt x="93265" y="31704"/>
                  </a:cubicBezTo>
                  <a:cubicBezTo>
                    <a:pt x="120411" y="29894"/>
                    <a:pt x="147653" y="29037"/>
                    <a:pt x="174799" y="29513"/>
                  </a:cubicBezTo>
                  <a:cubicBezTo>
                    <a:pt x="229473" y="30465"/>
                    <a:pt x="283289" y="37514"/>
                    <a:pt x="336819" y="48277"/>
                  </a:cubicBezTo>
                  <a:cubicBezTo>
                    <a:pt x="355774" y="52087"/>
                    <a:pt x="360918" y="24179"/>
                    <a:pt x="342725" y="191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2" name="Google Shape;682;p37"/>
            <p:cNvGrpSpPr/>
            <p:nvPr/>
          </p:nvGrpSpPr>
          <p:grpSpPr>
            <a:xfrm>
              <a:off x="6495745" y="3293269"/>
              <a:ext cx="1039825" cy="549727"/>
              <a:chOff x="6495745" y="3293269"/>
              <a:chExt cx="1039825" cy="549727"/>
            </a:xfrm>
          </p:grpSpPr>
          <p:sp>
            <p:nvSpPr>
              <p:cNvPr id="683" name="Google Shape;683;p37"/>
              <p:cNvSpPr/>
              <p:nvPr/>
            </p:nvSpPr>
            <p:spPr>
              <a:xfrm>
                <a:off x="6611904" y="3445708"/>
                <a:ext cx="38507" cy="35249"/>
              </a:xfrm>
              <a:custGeom>
                <a:rect b="b" l="l" r="r" t="t"/>
                <a:pathLst>
                  <a:path extrusionOk="0" h="47958" w="52390">
                    <a:moveTo>
                      <a:pt x="51284" y="4897"/>
                    </a:moveTo>
                    <a:cubicBezTo>
                      <a:pt x="49855" y="2135"/>
                      <a:pt x="46331" y="-532"/>
                      <a:pt x="42997" y="135"/>
                    </a:cubicBezTo>
                    <a:cubicBezTo>
                      <a:pt x="42807" y="135"/>
                      <a:pt x="42807" y="135"/>
                      <a:pt x="42712" y="135"/>
                    </a:cubicBezTo>
                    <a:cubicBezTo>
                      <a:pt x="41759" y="39"/>
                      <a:pt x="40807" y="-56"/>
                      <a:pt x="39854" y="39"/>
                    </a:cubicBezTo>
                    <a:cubicBezTo>
                      <a:pt x="38044" y="230"/>
                      <a:pt x="36711" y="706"/>
                      <a:pt x="35092" y="1468"/>
                    </a:cubicBezTo>
                    <a:cubicBezTo>
                      <a:pt x="32806" y="2421"/>
                      <a:pt x="30710" y="3564"/>
                      <a:pt x="28519" y="4707"/>
                    </a:cubicBezTo>
                    <a:cubicBezTo>
                      <a:pt x="25376" y="6326"/>
                      <a:pt x="22233" y="8421"/>
                      <a:pt x="19471" y="10707"/>
                    </a:cubicBezTo>
                    <a:cubicBezTo>
                      <a:pt x="16042" y="13660"/>
                      <a:pt x="12708" y="16613"/>
                      <a:pt x="9469" y="19756"/>
                    </a:cubicBezTo>
                    <a:cubicBezTo>
                      <a:pt x="6326" y="22804"/>
                      <a:pt x="2992" y="26138"/>
                      <a:pt x="1183" y="30138"/>
                    </a:cubicBezTo>
                    <a:cubicBezTo>
                      <a:pt x="-1008" y="34996"/>
                      <a:pt x="-246" y="41568"/>
                      <a:pt x="4231" y="45093"/>
                    </a:cubicBezTo>
                    <a:cubicBezTo>
                      <a:pt x="8898" y="48807"/>
                      <a:pt x="14327" y="48712"/>
                      <a:pt x="19471" y="45950"/>
                    </a:cubicBezTo>
                    <a:cubicBezTo>
                      <a:pt x="22804" y="44140"/>
                      <a:pt x="25567" y="40997"/>
                      <a:pt x="28138" y="38330"/>
                    </a:cubicBezTo>
                    <a:cubicBezTo>
                      <a:pt x="30329" y="36234"/>
                      <a:pt x="32520" y="34139"/>
                      <a:pt x="34711" y="32139"/>
                    </a:cubicBezTo>
                    <a:cubicBezTo>
                      <a:pt x="33853" y="32901"/>
                      <a:pt x="32996" y="33663"/>
                      <a:pt x="32234" y="34425"/>
                    </a:cubicBezTo>
                    <a:cubicBezTo>
                      <a:pt x="35854" y="31186"/>
                      <a:pt x="39378" y="27948"/>
                      <a:pt x="42902" y="24614"/>
                    </a:cubicBezTo>
                    <a:cubicBezTo>
                      <a:pt x="44236" y="23280"/>
                      <a:pt x="45569" y="21947"/>
                      <a:pt x="46807" y="20518"/>
                    </a:cubicBezTo>
                    <a:cubicBezTo>
                      <a:pt x="47474" y="19851"/>
                      <a:pt x="48046" y="19185"/>
                      <a:pt x="48712" y="18423"/>
                    </a:cubicBezTo>
                    <a:cubicBezTo>
                      <a:pt x="49379" y="17565"/>
                      <a:pt x="50141" y="16518"/>
                      <a:pt x="50617" y="15565"/>
                    </a:cubicBezTo>
                    <a:cubicBezTo>
                      <a:pt x="50808" y="15089"/>
                      <a:pt x="50998" y="14517"/>
                      <a:pt x="51189" y="14041"/>
                    </a:cubicBezTo>
                    <a:cubicBezTo>
                      <a:pt x="51665" y="12708"/>
                      <a:pt x="51760" y="12517"/>
                      <a:pt x="51284" y="13184"/>
                    </a:cubicBezTo>
                    <a:cubicBezTo>
                      <a:pt x="52522" y="10707"/>
                      <a:pt x="52903" y="8040"/>
                      <a:pt x="51475" y="5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37"/>
              <p:cNvSpPr/>
              <p:nvPr/>
            </p:nvSpPr>
            <p:spPr>
              <a:xfrm>
                <a:off x="6549547" y="3516846"/>
                <a:ext cx="40293" cy="45133"/>
              </a:xfrm>
              <a:custGeom>
                <a:rect b="b" l="l" r="r" t="t"/>
                <a:pathLst>
                  <a:path extrusionOk="0" h="61406" w="54821">
                    <a:moveTo>
                      <a:pt x="54258" y="3685"/>
                    </a:moveTo>
                    <a:cubicBezTo>
                      <a:pt x="53877" y="2447"/>
                      <a:pt x="53877" y="3209"/>
                      <a:pt x="54354" y="1780"/>
                    </a:cubicBezTo>
                    <a:cubicBezTo>
                      <a:pt x="54830" y="637"/>
                      <a:pt x="53687" y="-411"/>
                      <a:pt x="52544" y="161"/>
                    </a:cubicBezTo>
                    <a:cubicBezTo>
                      <a:pt x="52353" y="256"/>
                      <a:pt x="51687" y="828"/>
                      <a:pt x="51591" y="828"/>
                    </a:cubicBezTo>
                    <a:cubicBezTo>
                      <a:pt x="50829" y="447"/>
                      <a:pt x="50067" y="256"/>
                      <a:pt x="49305" y="256"/>
                    </a:cubicBezTo>
                    <a:cubicBezTo>
                      <a:pt x="48734" y="161"/>
                      <a:pt x="48162" y="256"/>
                      <a:pt x="47686" y="351"/>
                    </a:cubicBezTo>
                    <a:cubicBezTo>
                      <a:pt x="46829" y="542"/>
                      <a:pt x="46067" y="828"/>
                      <a:pt x="45400" y="1209"/>
                    </a:cubicBezTo>
                    <a:cubicBezTo>
                      <a:pt x="46734" y="447"/>
                      <a:pt x="45210" y="1209"/>
                      <a:pt x="44733" y="1590"/>
                    </a:cubicBezTo>
                    <a:cubicBezTo>
                      <a:pt x="44352" y="1590"/>
                      <a:pt x="43781" y="1780"/>
                      <a:pt x="43019" y="1971"/>
                    </a:cubicBezTo>
                    <a:cubicBezTo>
                      <a:pt x="42352" y="2352"/>
                      <a:pt x="41685" y="2637"/>
                      <a:pt x="41019" y="2923"/>
                    </a:cubicBezTo>
                    <a:cubicBezTo>
                      <a:pt x="40447" y="3209"/>
                      <a:pt x="39971" y="3590"/>
                      <a:pt x="39399" y="3876"/>
                    </a:cubicBezTo>
                    <a:cubicBezTo>
                      <a:pt x="39209" y="3971"/>
                      <a:pt x="39018" y="4161"/>
                      <a:pt x="38923" y="4257"/>
                    </a:cubicBezTo>
                    <a:cubicBezTo>
                      <a:pt x="37971" y="4733"/>
                      <a:pt x="36637" y="5304"/>
                      <a:pt x="35780" y="6066"/>
                    </a:cubicBezTo>
                    <a:cubicBezTo>
                      <a:pt x="35208" y="6447"/>
                      <a:pt x="35304" y="6447"/>
                      <a:pt x="35780" y="6066"/>
                    </a:cubicBezTo>
                    <a:cubicBezTo>
                      <a:pt x="36732" y="5685"/>
                      <a:pt x="36447" y="5781"/>
                      <a:pt x="34923" y="6543"/>
                    </a:cubicBezTo>
                    <a:cubicBezTo>
                      <a:pt x="35113" y="6543"/>
                      <a:pt x="31970" y="8162"/>
                      <a:pt x="32160" y="8352"/>
                    </a:cubicBezTo>
                    <a:cubicBezTo>
                      <a:pt x="32541" y="8257"/>
                      <a:pt x="33018" y="8067"/>
                      <a:pt x="33399" y="7971"/>
                    </a:cubicBezTo>
                    <a:cubicBezTo>
                      <a:pt x="32446" y="8448"/>
                      <a:pt x="31494" y="8924"/>
                      <a:pt x="30541" y="9400"/>
                    </a:cubicBezTo>
                    <a:cubicBezTo>
                      <a:pt x="29398" y="10067"/>
                      <a:pt x="28350" y="11115"/>
                      <a:pt x="27398" y="11972"/>
                    </a:cubicBezTo>
                    <a:cubicBezTo>
                      <a:pt x="25207" y="13972"/>
                      <a:pt x="23016" y="15877"/>
                      <a:pt x="21016" y="17973"/>
                    </a:cubicBezTo>
                    <a:cubicBezTo>
                      <a:pt x="17206" y="21878"/>
                      <a:pt x="13491" y="26069"/>
                      <a:pt x="10062" y="30260"/>
                    </a:cubicBezTo>
                    <a:cubicBezTo>
                      <a:pt x="5300" y="36070"/>
                      <a:pt x="-1082" y="43023"/>
                      <a:pt x="156" y="51215"/>
                    </a:cubicBezTo>
                    <a:cubicBezTo>
                      <a:pt x="1109" y="57406"/>
                      <a:pt x="5490" y="61407"/>
                      <a:pt x="11872" y="61407"/>
                    </a:cubicBezTo>
                    <a:cubicBezTo>
                      <a:pt x="19968" y="61407"/>
                      <a:pt x="25779" y="54358"/>
                      <a:pt x="30636" y="48834"/>
                    </a:cubicBezTo>
                    <a:cubicBezTo>
                      <a:pt x="34351" y="44643"/>
                      <a:pt x="38066" y="40166"/>
                      <a:pt x="41400" y="35689"/>
                    </a:cubicBezTo>
                    <a:cubicBezTo>
                      <a:pt x="43019" y="33498"/>
                      <a:pt x="44543" y="31117"/>
                      <a:pt x="46067" y="28831"/>
                    </a:cubicBezTo>
                    <a:cubicBezTo>
                      <a:pt x="46829" y="27688"/>
                      <a:pt x="47686" y="26545"/>
                      <a:pt x="48258" y="25307"/>
                    </a:cubicBezTo>
                    <a:cubicBezTo>
                      <a:pt x="48543" y="24640"/>
                      <a:pt x="48734" y="24069"/>
                      <a:pt x="48924" y="23402"/>
                    </a:cubicBezTo>
                    <a:cubicBezTo>
                      <a:pt x="49496" y="21497"/>
                      <a:pt x="49591" y="21402"/>
                      <a:pt x="49115" y="23211"/>
                    </a:cubicBezTo>
                    <a:cubicBezTo>
                      <a:pt x="49115" y="23211"/>
                      <a:pt x="49972" y="21687"/>
                      <a:pt x="50067" y="21592"/>
                    </a:cubicBezTo>
                    <a:cubicBezTo>
                      <a:pt x="50353" y="20640"/>
                      <a:pt x="50734" y="19782"/>
                      <a:pt x="51020" y="18830"/>
                    </a:cubicBezTo>
                    <a:cubicBezTo>
                      <a:pt x="50925" y="19116"/>
                      <a:pt x="50829" y="19497"/>
                      <a:pt x="50734" y="19782"/>
                    </a:cubicBezTo>
                    <a:cubicBezTo>
                      <a:pt x="50734" y="19116"/>
                      <a:pt x="51782" y="17401"/>
                      <a:pt x="51972" y="16830"/>
                    </a:cubicBezTo>
                    <a:cubicBezTo>
                      <a:pt x="52449" y="15591"/>
                      <a:pt x="52449" y="15401"/>
                      <a:pt x="52258" y="15877"/>
                    </a:cubicBezTo>
                    <a:cubicBezTo>
                      <a:pt x="52258" y="15877"/>
                      <a:pt x="52258" y="15877"/>
                      <a:pt x="52258" y="15877"/>
                    </a:cubicBezTo>
                    <a:cubicBezTo>
                      <a:pt x="52449" y="15306"/>
                      <a:pt x="52734" y="14734"/>
                      <a:pt x="52925" y="14163"/>
                    </a:cubicBezTo>
                    <a:cubicBezTo>
                      <a:pt x="53592" y="12448"/>
                      <a:pt x="53687" y="11115"/>
                      <a:pt x="53973" y="9400"/>
                    </a:cubicBezTo>
                    <a:cubicBezTo>
                      <a:pt x="53687" y="11019"/>
                      <a:pt x="54639" y="7876"/>
                      <a:pt x="54735" y="7495"/>
                    </a:cubicBezTo>
                    <a:cubicBezTo>
                      <a:pt x="55020" y="6066"/>
                      <a:pt x="54544" y="4923"/>
                      <a:pt x="54163" y="35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37"/>
              <p:cNvSpPr/>
              <p:nvPr/>
            </p:nvSpPr>
            <p:spPr>
              <a:xfrm>
                <a:off x="6509883" y="3599488"/>
                <a:ext cx="26528" cy="40587"/>
              </a:xfrm>
              <a:custGeom>
                <a:rect b="b" l="l" r="r" t="t"/>
                <a:pathLst>
                  <a:path extrusionOk="0" h="55221" w="36092">
                    <a:moveTo>
                      <a:pt x="35483" y="6433"/>
                    </a:moveTo>
                    <a:cubicBezTo>
                      <a:pt x="34435" y="3766"/>
                      <a:pt x="31958" y="242"/>
                      <a:pt x="28910" y="51"/>
                    </a:cubicBezTo>
                    <a:cubicBezTo>
                      <a:pt x="25005" y="-139"/>
                      <a:pt x="21576" y="51"/>
                      <a:pt x="18814" y="3290"/>
                    </a:cubicBezTo>
                    <a:cubicBezTo>
                      <a:pt x="18147" y="4052"/>
                      <a:pt x="17671" y="4909"/>
                      <a:pt x="17004" y="5766"/>
                    </a:cubicBezTo>
                    <a:cubicBezTo>
                      <a:pt x="15766" y="6909"/>
                      <a:pt x="14718" y="8338"/>
                      <a:pt x="13575" y="10052"/>
                    </a:cubicBezTo>
                    <a:cubicBezTo>
                      <a:pt x="12718" y="11481"/>
                      <a:pt x="11765" y="12815"/>
                      <a:pt x="10908" y="14148"/>
                    </a:cubicBezTo>
                    <a:cubicBezTo>
                      <a:pt x="9098" y="16910"/>
                      <a:pt x="7574" y="19863"/>
                      <a:pt x="6336" y="22816"/>
                    </a:cubicBezTo>
                    <a:cubicBezTo>
                      <a:pt x="5003" y="25769"/>
                      <a:pt x="3574" y="28817"/>
                      <a:pt x="2526" y="31865"/>
                    </a:cubicBezTo>
                    <a:cubicBezTo>
                      <a:pt x="1955" y="33294"/>
                      <a:pt x="1478" y="34817"/>
                      <a:pt x="1097" y="36246"/>
                    </a:cubicBezTo>
                    <a:cubicBezTo>
                      <a:pt x="716" y="37485"/>
                      <a:pt x="621" y="38723"/>
                      <a:pt x="716" y="40056"/>
                    </a:cubicBezTo>
                    <a:cubicBezTo>
                      <a:pt x="716" y="39485"/>
                      <a:pt x="716" y="38913"/>
                      <a:pt x="716" y="38437"/>
                    </a:cubicBezTo>
                    <a:cubicBezTo>
                      <a:pt x="335" y="38532"/>
                      <a:pt x="145" y="40723"/>
                      <a:pt x="145" y="41009"/>
                    </a:cubicBezTo>
                    <a:cubicBezTo>
                      <a:pt x="-141" y="43390"/>
                      <a:pt x="-46" y="45485"/>
                      <a:pt x="812" y="47771"/>
                    </a:cubicBezTo>
                    <a:cubicBezTo>
                      <a:pt x="2717" y="53106"/>
                      <a:pt x="9384" y="56820"/>
                      <a:pt x="14909" y="54534"/>
                    </a:cubicBezTo>
                    <a:cubicBezTo>
                      <a:pt x="18814" y="52915"/>
                      <a:pt x="20909" y="50439"/>
                      <a:pt x="22910" y="47200"/>
                    </a:cubicBezTo>
                    <a:cubicBezTo>
                      <a:pt x="23957" y="46057"/>
                      <a:pt x="24815" y="44723"/>
                      <a:pt x="25672" y="43295"/>
                    </a:cubicBezTo>
                    <a:cubicBezTo>
                      <a:pt x="26339" y="42152"/>
                      <a:pt x="26815" y="40818"/>
                      <a:pt x="27386" y="39675"/>
                    </a:cubicBezTo>
                    <a:cubicBezTo>
                      <a:pt x="28529" y="37104"/>
                      <a:pt x="29768" y="34532"/>
                      <a:pt x="30720" y="31865"/>
                    </a:cubicBezTo>
                    <a:cubicBezTo>
                      <a:pt x="31958" y="28626"/>
                      <a:pt x="33197" y="25388"/>
                      <a:pt x="34054" y="22054"/>
                    </a:cubicBezTo>
                    <a:cubicBezTo>
                      <a:pt x="34721" y="19387"/>
                      <a:pt x="35483" y="16815"/>
                      <a:pt x="35483" y="14148"/>
                    </a:cubicBezTo>
                    <a:cubicBezTo>
                      <a:pt x="35959" y="11672"/>
                      <a:pt x="36530" y="9005"/>
                      <a:pt x="35578" y="66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37"/>
              <p:cNvSpPr/>
              <p:nvPr/>
            </p:nvSpPr>
            <p:spPr>
              <a:xfrm>
                <a:off x="6495745" y="3674339"/>
                <a:ext cx="21600" cy="44294"/>
              </a:xfrm>
              <a:custGeom>
                <a:rect b="b" l="l" r="r" t="t"/>
                <a:pathLst>
                  <a:path extrusionOk="0" h="60264" w="29388">
                    <a:moveTo>
                      <a:pt x="26917" y="29217"/>
                    </a:moveTo>
                    <a:cubicBezTo>
                      <a:pt x="26155" y="24930"/>
                      <a:pt x="25393" y="20739"/>
                      <a:pt x="24250" y="16548"/>
                    </a:cubicBezTo>
                    <a:cubicBezTo>
                      <a:pt x="23012" y="12262"/>
                      <a:pt x="21488" y="8452"/>
                      <a:pt x="19392" y="4452"/>
                    </a:cubicBezTo>
                    <a:cubicBezTo>
                      <a:pt x="17487" y="832"/>
                      <a:pt x="12344" y="-501"/>
                      <a:pt x="8629" y="165"/>
                    </a:cubicBezTo>
                    <a:cubicBezTo>
                      <a:pt x="4819" y="927"/>
                      <a:pt x="1104" y="4166"/>
                      <a:pt x="533" y="8262"/>
                    </a:cubicBezTo>
                    <a:cubicBezTo>
                      <a:pt x="-610" y="16358"/>
                      <a:pt x="247" y="23978"/>
                      <a:pt x="1581" y="31979"/>
                    </a:cubicBezTo>
                    <a:cubicBezTo>
                      <a:pt x="2152" y="35408"/>
                      <a:pt x="2628" y="38932"/>
                      <a:pt x="3295" y="42361"/>
                    </a:cubicBezTo>
                    <a:cubicBezTo>
                      <a:pt x="3771" y="45028"/>
                      <a:pt x="4248" y="47790"/>
                      <a:pt x="5295" y="50267"/>
                    </a:cubicBezTo>
                    <a:cubicBezTo>
                      <a:pt x="5962" y="51696"/>
                      <a:pt x="6629" y="53601"/>
                      <a:pt x="7486" y="54744"/>
                    </a:cubicBezTo>
                    <a:cubicBezTo>
                      <a:pt x="8915" y="56649"/>
                      <a:pt x="10534" y="57696"/>
                      <a:pt x="12534" y="59030"/>
                    </a:cubicBezTo>
                    <a:cubicBezTo>
                      <a:pt x="16440" y="61602"/>
                      <a:pt x="23107" y="59887"/>
                      <a:pt x="25869" y="56363"/>
                    </a:cubicBezTo>
                    <a:cubicBezTo>
                      <a:pt x="31965" y="48552"/>
                      <a:pt x="28632" y="38075"/>
                      <a:pt x="27012" y="292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37"/>
              <p:cNvSpPr/>
              <p:nvPr/>
            </p:nvSpPr>
            <p:spPr>
              <a:xfrm>
                <a:off x="6507650" y="3753493"/>
                <a:ext cx="35745" cy="43734"/>
              </a:xfrm>
              <a:custGeom>
                <a:rect b="b" l="l" r="r" t="t"/>
                <a:pathLst>
                  <a:path extrusionOk="0" h="59502" w="48633">
                    <a:moveTo>
                      <a:pt x="48048" y="45953"/>
                    </a:moveTo>
                    <a:cubicBezTo>
                      <a:pt x="48048" y="44715"/>
                      <a:pt x="47858" y="43381"/>
                      <a:pt x="47382" y="42143"/>
                    </a:cubicBezTo>
                    <a:cubicBezTo>
                      <a:pt x="46810" y="40810"/>
                      <a:pt x="46239" y="39571"/>
                      <a:pt x="45381" y="38428"/>
                    </a:cubicBezTo>
                    <a:cubicBezTo>
                      <a:pt x="46810" y="41000"/>
                      <a:pt x="46524" y="40524"/>
                      <a:pt x="44619" y="36904"/>
                    </a:cubicBezTo>
                    <a:cubicBezTo>
                      <a:pt x="43476" y="35285"/>
                      <a:pt x="42143" y="33761"/>
                      <a:pt x="40905" y="32142"/>
                    </a:cubicBezTo>
                    <a:cubicBezTo>
                      <a:pt x="38238" y="28522"/>
                      <a:pt x="35380" y="25093"/>
                      <a:pt x="32713" y="21474"/>
                    </a:cubicBezTo>
                    <a:cubicBezTo>
                      <a:pt x="29665" y="17378"/>
                      <a:pt x="26522" y="13282"/>
                      <a:pt x="22998" y="9663"/>
                    </a:cubicBezTo>
                    <a:cubicBezTo>
                      <a:pt x="21569" y="8234"/>
                      <a:pt x="20235" y="6520"/>
                      <a:pt x="18711" y="5186"/>
                    </a:cubicBezTo>
                    <a:cubicBezTo>
                      <a:pt x="17664" y="4519"/>
                      <a:pt x="17092" y="4138"/>
                      <a:pt x="16711" y="3853"/>
                    </a:cubicBezTo>
                    <a:cubicBezTo>
                      <a:pt x="16044" y="3281"/>
                      <a:pt x="15378" y="2805"/>
                      <a:pt x="14616" y="2329"/>
                    </a:cubicBezTo>
                    <a:cubicBezTo>
                      <a:pt x="14235" y="2138"/>
                      <a:pt x="13758" y="2043"/>
                      <a:pt x="13377" y="1852"/>
                    </a:cubicBezTo>
                    <a:cubicBezTo>
                      <a:pt x="13377" y="1852"/>
                      <a:pt x="13282" y="1852"/>
                      <a:pt x="13092" y="1662"/>
                    </a:cubicBezTo>
                    <a:cubicBezTo>
                      <a:pt x="7853" y="-2243"/>
                      <a:pt x="233" y="1090"/>
                      <a:pt x="423" y="7948"/>
                    </a:cubicBezTo>
                    <a:cubicBezTo>
                      <a:pt x="423" y="7948"/>
                      <a:pt x="423" y="8139"/>
                      <a:pt x="423" y="8234"/>
                    </a:cubicBezTo>
                    <a:cubicBezTo>
                      <a:pt x="42" y="9472"/>
                      <a:pt x="-148" y="10806"/>
                      <a:pt x="138" y="11949"/>
                    </a:cubicBezTo>
                    <a:cubicBezTo>
                      <a:pt x="233" y="13187"/>
                      <a:pt x="328" y="12997"/>
                      <a:pt x="519" y="11282"/>
                    </a:cubicBezTo>
                    <a:cubicBezTo>
                      <a:pt x="138" y="13282"/>
                      <a:pt x="233" y="15187"/>
                      <a:pt x="900" y="17188"/>
                    </a:cubicBezTo>
                    <a:cubicBezTo>
                      <a:pt x="1471" y="19378"/>
                      <a:pt x="2233" y="21569"/>
                      <a:pt x="2995" y="23665"/>
                    </a:cubicBezTo>
                    <a:cubicBezTo>
                      <a:pt x="4614" y="28522"/>
                      <a:pt x="7662" y="33380"/>
                      <a:pt x="10520" y="37666"/>
                    </a:cubicBezTo>
                    <a:cubicBezTo>
                      <a:pt x="12996" y="41381"/>
                      <a:pt x="15568" y="45001"/>
                      <a:pt x="18616" y="48334"/>
                    </a:cubicBezTo>
                    <a:cubicBezTo>
                      <a:pt x="19950" y="49858"/>
                      <a:pt x="21283" y="51382"/>
                      <a:pt x="22712" y="52906"/>
                    </a:cubicBezTo>
                    <a:cubicBezTo>
                      <a:pt x="24236" y="54621"/>
                      <a:pt x="25284" y="55288"/>
                      <a:pt x="27379" y="56716"/>
                    </a:cubicBezTo>
                    <a:cubicBezTo>
                      <a:pt x="25760" y="55573"/>
                      <a:pt x="25474" y="55383"/>
                      <a:pt x="26617" y="56335"/>
                    </a:cubicBezTo>
                    <a:cubicBezTo>
                      <a:pt x="28332" y="57859"/>
                      <a:pt x="30332" y="58812"/>
                      <a:pt x="32523" y="59288"/>
                    </a:cubicBezTo>
                    <a:cubicBezTo>
                      <a:pt x="34142" y="59574"/>
                      <a:pt x="35571" y="59574"/>
                      <a:pt x="37095" y="59288"/>
                    </a:cubicBezTo>
                    <a:cubicBezTo>
                      <a:pt x="41000" y="59383"/>
                      <a:pt x="44810" y="57764"/>
                      <a:pt x="47096" y="54430"/>
                    </a:cubicBezTo>
                    <a:cubicBezTo>
                      <a:pt x="49001" y="51668"/>
                      <a:pt x="48906" y="48715"/>
                      <a:pt x="48048" y="460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37"/>
              <p:cNvSpPr/>
              <p:nvPr/>
            </p:nvSpPr>
            <p:spPr>
              <a:xfrm>
                <a:off x="6570801" y="3802309"/>
                <a:ext cx="58787" cy="29656"/>
              </a:xfrm>
              <a:custGeom>
                <a:rect b="b" l="l" r="r" t="t"/>
                <a:pathLst>
                  <a:path extrusionOk="0" h="40348" w="79982">
                    <a:moveTo>
                      <a:pt x="78378" y="26837"/>
                    </a:moveTo>
                    <a:cubicBezTo>
                      <a:pt x="77235" y="26455"/>
                      <a:pt x="76187" y="25884"/>
                      <a:pt x="75044" y="25313"/>
                    </a:cubicBezTo>
                    <a:cubicBezTo>
                      <a:pt x="74854" y="24932"/>
                      <a:pt x="74663" y="24741"/>
                      <a:pt x="74568" y="24551"/>
                    </a:cubicBezTo>
                    <a:cubicBezTo>
                      <a:pt x="74282" y="24170"/>
                      <a:pt x="73901" y="23884"/>
                      <a:pt x="73520" y="23598"/>
                    </a:cubicBezTo>
                    <a:cubicBezTo>
                      <a:pt x="69901" y="19121"/>
                      <a:pt x="62947" y="17502"/>
                      <a:pt x="57518" y="16550"/>
                    </a:cubicBezTo>
                    <a:cubicBezTo>
                      <a:pt x="51994" y="15597"/>
                      <a:pt x="46469" y="14359"/>
                      <a:pt x="41135" y="12644"/>
                    </a:cubicBezTo>
                    <a:cubicBezTo>
                      <a:pt x="40659" y="12454"/>
                      <a:pt x="38468" y="11692"/>
                      <a:pt x="38182" y="11597"/>
                    </a:cubicBezTo>
                    <a:cubicBezTo>
                      <a:pt x="37135" y="11216"/>
                      <a:pt x="35992" y="10739"/>
                      <a:pt x="34944" y="10263"/>
                    </a:cubicBezTo>
                    <a:cubicBezTo>
                      <a:pt x="32086" y="9025"/>
                      <a:pt x="29324" y="7787"/>
                      <a:pt x="26562" y="6453"/>
                    </a:cubicBezTo>
                    <a:cubicBezTo>
                      <a:pt x="21799" y="4167"/>
                      <a:pt x="16942" y="1786"/>
                      <a:pt x="11798" y="738"/>
                    </a:cubicBezTo>
                    <a:cubicBezTo>
                      <a:pt x="11798" y="738"/>
                      <a:pt x="11703" y="738"/>
                      <a:pt x="11608" y="738"/>
                    </a:cubicBezTo>
                    <a:cubicBezTo>
                      <a:pt x="8274" y="-595"/>
                      <a:pt x="4464" y="-214"/>
                      <a:pt x="1987" y="2643"/>
                    </a:cubicBezTo>
                    <a:cubicBezTo>
                      <a:pt x="-299" y="5215"/>
                      <a:pt x="-775" y="9692"/>
                      <a:pt x="1416" y="12454"/>
                    </a:cubicBezTo>
                    <a:cubicBezTo>
                      <a:pt x="3321" y="14835"/>
                      <a:pt x="5035" y="17978"/>
                      <a:pt x="7798" y="20455"/>
                    </a:cubicBezTo>
                    <a:cubicBezTo>
                      <a:pt x="10560" y="22836"/>
                      <a:pt x="13513" y="24932"/>
                      <a:pt x="16561" y="26837"/>
                    </a:cubicBezTo>
                    <a:cubicBezTo>
                      <a:pt x="21799" y="30075"/>
                      <a:pt x="27514" y="32456"/>
                      <a:pt x="33325" y="34457"/>
                    </a:cubicBezTo>
                    <a:cubicBezTo>
                      <a:pt x="39706" y="36647"/>
                      <a:pt x="46183" y="38743"/>
                      <a:pt x="52851" y="39791"/>
                    </a:cubicBezTo>
                    <a:cubicBezTo>
                      <a:pt x="59328" y="40838"/>
                      <a:pt x="68948" y="40934"/>
                      <a:pt x="73520" y="35314"/>
                    </a:cubicBezTo>
                    <a:cubicBezTo>
                      <a:pt x="73996" y="34933"/>
                      <a:pt x="74377" y="34457"/>
                      <a:pt x="74758" y="33980"/>
                    </a:cubicBezTo>
                    <a:cubicBezTo>
                      <a:pt x="75806" y="33409"/>
                      <a:pt x="76854" y="32933"/>
                      <a:pt x="77902" y="32456"/>
                    </a:cubicBezTo>
                    <a:cubicBezTo>
                      <a:pt x="80092" y="31504"/>
                      <a:pt x="81045" y="27694"/>
                      <a:pt x="78283" y="267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37"/>
              <p:cNvSpPr/>
              <p:nvPr/>
            </p:nvSpPr>
            <p:spPr>
              <a:xfrm>
                <a:off x="6668566" y="3820842"/>
                <a:ext cx="54987" cy="22154"/>
              </a:xfrm>
              <a:custGeom>
                <a:rect b="b" l="l" r="r" t="t"/>
                <a:pathLst>
                  <a:path extrusionOk="0" h="30141" w="74812">
                    <a:moveTo>
                      <a:pt x="71112" y="2464"/>
                    </a:moveTo>
                    <a:cubicBezTo>
                      <a:pt x="67111" y="-584"/>
                      <a:pt x="63397" y="-203"/>
                      <a:pt x="58444" y="464"/>
                    </a:cubicBezTo>
                    <a:cubicBezTo>
                      <a:pt x="59587" y="-108"/>
                      <a:pt x="59206" y="-108"/>
                      <a:pt x="57491" y="464"/>
                    </a:cubicBezTo>
                    <a:cubicBezTo>
                      <a:pt x="56539" y="654"/>
                      <a:pt x="55681" y="845"/>
                      <a:pt x="54729" y="1035"/>
                    </a:cubicBezTo>
                    <a:cubicBezTo>
                      <a:pt x="53586" y="1321"/>
                      <a:pt x="52348" y="1702"/>
                      <a:pt x="51205" y="2083"/>
                    </a:cubicBezTo>
                    <a:cubicBezTo>
                      <a:pt x="48442" y="2845"/>
                      <a:pt x="45680" y="3607"/>
                      <a:pt x="42918" y="4369"/>
                    </a:cubicBezTo>
                    <a:cubicBezTo>
                      <a:pt x="41965" y="4655"/>
                      <a:pt x="41013" y="4845"/>
                      <a:pt x="39965" y="5036"/>
                    </a:cubicBezTo>
                    <a:cubicBezTo>
                      <a:pt x="39965" y="5036"/>
                      <a:pt x="37489" y="5512"/>
                      <a:pt x="37108" y="5512"/>
                    </a:cubicBezTo>
                    <a:cubicBezTo>
                      <a:pt x="31869" y="6369"/>
                      <a:pt x="26630" y="7227"/>
                      <a:pt x="21391" y="7798"/>
                    </a:cubicBezTo>
                    <a:cubicBezTo>
                      <a:pt x="19391" y="7989"/>
                      <a:pt x="17581" y="8370"/>
                      <a:pt x="15676" y="8655"/>
                    </a:cubicBezTo>
                    <a:cubicBezTo>
                      <a:pt x="17105" y="8465"/>
                      <a:pt x="13390" y="9036"/>
                      <a:pt x="13581" y="8941"/>
                    </a:cubicBezTo>
                    <a:cubicBezTo>
                      <a:pt x="12438" y="9132"/>
                      <a:pt x="11200" y="9132"/>
                      <a:pt x="9961" y="9322"/>
                    </a:cubicBezTo>
                    <a:cubicBezTo>
                      <a:pt x="8342" y="9513"/>
                      <a:pt x="7199" y="10084"/>
                      <a:pt x="6056" y="10846"/>
                    </a:cubicBezTo>
                    <a:cubicBezTo>
                      <a:pt x="3865" y="11703"/>
                      <a:pt x="2627" y="13132"/>
                      <a:pt x="1484" y="15132"/>
                    </a:cubicBezTo>
                    <a:cubicBezTo>
                      <a:pt x="1389" y="15132"/>
                      <a:pt x="1198" y="15132"/>
                      <a:pt x="1103" y="15132"/>
                    </a:cubicBezTo>
                    <a:cubicBezTo>
                      <a:pt x="151" y="15132"/>
                      <a:pt x="-516" y="16371"/>
                      <a:pt x="532" y="16847"/>
                    </a:cubicBezTo>
                    <a:cubicBezTo>
                      <a:pt x="1294" y="17133"/>
                      <a:pt x="1960" y="20752"/>
                      <a:pt x="2341" y="21419"/>
                    </a:cubicBezTo>
                    <a:cubicBezTo>
                      <a:pt x="2818" y="22181"/>
                      <a:pt x="3484" y="22752"/>
                      <a:pt x="4246" y="23229"/>
                    </a:cubicBezTo>
                    <a:cubicBezTo>
                      <a:pt x="6151" y="25229"/>
                      <a:pt x="8533" y="25991"/>
                      <a:pt x="11200" y="26848"/>
                    </a:cubicBezTo>
                    <a:cubicBezTo>
                      <a:pt x="14533" y="27991"/>
                      <a:pt x="16915" y="28848"/>
                      <a:pt x="20629" y="29325"/>
                    </a:cubicBezTo>
                    <a:cubicBezTo>
                      <a:pt x="27202" y="30277"/>
                      <a:pt x="33488" y="30468"/>
                      <a:pt x="40060" y="29515"/>
                    </a:cubicBezTo>
                    <a:cubicBezTo>
                      <a:pt x="46347" y="28658"/>
                      <a:pt x="52824" y="27515"/>
                      <a:pt x="58729" y="25324"/>
                    </a:cubicBezTo>
                    <a:cubicBezTo>
                      <a:pt x="62444" y="23991"/>
                      <a:pt x="66349" y="21705"/>
                      <a:pt x="68635" y="19990"/>
                    </a:cubicBezTo>
                    <a:cubicBezTo>
                      <a:pt x="68159" y="20562"/>
                      <a:pt x="68445" y="20371"/>
                      <a:pt x="69397" y="19514"/>
                    </a:cubicBezTo>
                    <a:cubicBezTo>
                      <a:pt x="70445" y="18752"/>
                      <a:pt x="71398" y="17799"/>
                      <a:pt x="72160" y="16847"/>
                    </a:cubicBezTo>
                    <a:cubicBezTo>
                      <a:pt x="74065" y="14466"/>
                      <a:pt x="74541" y="12084"/>
                      <a:pt x="74636" y="9322"/>
                    </a:cubicBezTo>
                    <a:cubicBezTo>
                      <a:pt x="75303" y="6274"/>
                      <a:pt x="74065" y="3798"/>
                      <a:pt x="71112" y="25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37"/>
              <p:cNvSpPr/>
              <p:nvPr/>
            </p:nvSpPr>
            <p:spPr>
              <a:xfrm>
                <a:off x="6787826" y="3763511"/>
                <a:ext cx="52561" cy="34182"/>
              </a:xfrm>
              <a:custGeom>
                <a:rect b="b" l="l" r="r" t="t"/>
                <a:pathLst>
                  <a:path extrusionOk="0" h="46506" w="71511">
                    <a:moveTo>
                      <a:pt x="70492" y="6788"/>
                    </a:moveTo>
                    <a:cubicBezTo>
                      <a:pt x="70683" y="5359"/>
                      <a:pt x="70492" y="4025"/>
                      <a:pt x="69635" y="2787"/>
                    </a:cubicBezTo>
                    <a:cubicBezTo>
                      <a:pt x="68492" y="1168"/>
                      <a:pt x="66587" y="1073"/>
                      <a:pt x="64777" y="1263"/>
                    </a:cubicBezTo>
                    <a:cubicBezTo>
                      <a:pt x="62301" y="787"/>
                      <a:pt x="60301" y="-166"/>
                      <a:pt x="57443" y="25"/>
                    </a:cubicBezTo>
                    <a:cubicBezTo>
                      <a:pt x="54205" y="215"/>
                      <a:pt x="51633" y="1739"/>
                      <a:pt x="49156" y="3644"/>
                    </a:cubicBezTo>
                    <a:cubicBezTo>
                      <a:pt x="47156" y="5168"/>
                      <a:pt x="45251" y="6883"/>
                      <a:pt x="43251" y="8502"/>
                    </a:cubicBezTo>
                    <a:cubicBezTo>
                      <a:pt x="38965" y="11931"/>
                      <a:pt x="34678" y="15265"/>
                      <a:pt x="30106" y="18218"/>
                    </a:cubicBezTo>
                    <a:cubicBezTo>
                      <a:pt x="28011" y="19646"/>
                      <a:pt x="25915" y="20980"/>
                      <a:pt x="23725" y="22313"/>
                    </a:cubicBezTo>
                    <a:cubicBezTo>
                      <a:pt x="22486" y="23075"/>
                      <a:pt x="21248" y="23742"/>
                      <a:pt x="20010" y="24409"/>
                    </a:cubicBezTo>
                    <a:cubicBezTo>
                      <a:pt x="19343" y="24790"/>
                      <a:pt x="18772" y="25076"/>
                      <a:pt x="18105" y="25361"/>
                    </a:cubicBezTo>
                    <a:cubicBezTo>
                      <a:pt x="17057" y="25742"/>
                      <a:pt x="16200" y="26504"/>
                      <a:pt x="15533" y="27362"/>
                    </a:cubicBezTo>
                    <a:cubicBezTo>
                      <a:pt x="15247" y="27362"/>
                      <a:pt x="14009" y="27838"/>
                      <a:pt x="14866" y="27362"/>
                    </a:cubicBezTo>
                    <a:cubicBezTo>
                      <a:pt x="13819" y="27838"/>
                      <a:pt x="12771" y="28409"/>
                      <a:pt x="11628" y="28981"/>
                    </a:cubicBezTo>
                    <a:cubicBezTo>
                      <a:pt x="10580" y="29457"/>
                      <a:pt x="9628" y="30124"/>
                      <a:pt x="8961" y="31076"/>
                    </a:cubicBezTo>
                    <a:cubicBezTo>
                      <a:pt x="10009" y="30410"/>
                      <a:pt x="7056" y="32124"/>
                      <a:pt x="7246" y="32029"/>
                    </a:cubicBezTo>
                    <a:cubicBezTo>
                      <a:pt x="5818" y="32791"/>
                      <a:pt x="4294" y="33458"/>
                      <a:pt x="2770" y="34315"/>
                    </a:cubicBezTo>
                    <a:cubicBezTo>
                      <a:pt x="-1898" y="36982"/>
                      <a:pt x="-374" y="45650"/>
                      <a:pt x="5151" y="46126"/>
                    </a:cubicBezTo>
                    <a:cubicBezTo>
                      <a:pt x="8199" y="46412"/>
                      <a:pt x="11342" y="46126"/>
                      <a:pt x="14390" y="46316"/>
                    </a:cubicBezTo>
                    <a:cubicBezTo>
                      <a:pt x="15057" y="46316"/>
                      <a:pt x="16676" y="46507"/>
                      <a:pt x="16581" y="46507"/>
                    </a:cubicBezTo>
                    <a:cubicBezTo>
                      <a:pt x="17438" y="46507"/>
                      <a:pt x="18295" y="46316"/>
                      <a:pt x="19248" y="46126"/>
                    </a:cubicBezTo>
                    <a:cubicBezTo>
                      <a:pt x="19915" y="46031"/>
                      <a:pt x="20677" y="45840"/>
                      <a:pt x="21343" y="45745"/>
                    </a:cubicBezTo>
                    <a:cubicBezTo>
                      <a:pt x="22010" y="45650"/>
                      <a:pt x="22582" y="45459"/>
                      <a:pt x="23248" y="45364"/>
                    </a:cubicBezTo>
                    <a:cubicBezTo>
                      <a:pt x="24677" y="44888"/>
                      <a:pt x="24963" y="44888"/>
                      <a:pt x="24296" y="45269"/>
                    </a:cubicBezTo>
                    <a:cubicBezTo>
                      <a:pt x="23725" y="45269"/>
                      <a:pt x="26773" y="44888"/>
                      <a:pt x="27344" y="44697"/>
                    </a:cubicBezTo>
                    <a:cubicBezTo>
                      <a:pt x="28011" y="44507"/>
                      <a:pt x="28773" y="44316"/>
                      <a:pt x="29440" y="44126"/>
                    </a:cubicBezTo>
                    <a:cubicBezTo>
                      <a:pt x="30868" y="43745"/>
                      <a:pt x="32202" y="43268"/>
                      <a:pt x="33535" y="42792"/>
                    </a:cubicBezTo>
                    <a:cubicBezTo>
                      <a:pt x="36488" y="41840"/>
                      <a:pt x="39346" y="40792"/>
                      <a:pt x="42108" y="39458"/>
                    </a:cubicBezTo>
                    <a:cubicBezTo>
                      <a:pt x="48013" y="36696"/>
                      <a:pt x="53824" y="33648"/>
                      <a:pt x="59158" y="29838"/>
                    </a:cubicBezTo>
                    <a:cubicBezTo>
                      <a:pt x="62206" y="27552"/>
                      <a:pt x="65349" y="25171"/>
                      <a:pt x="67921" y="22218"/>
                    </a:cubicBezTo>
                    <a:cubicBezTo>
                      <a:pt x="71254" y="18408"/>
                      <a:pt x="72683" y="11645"/>
                      <a:pt x="70397" y="66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37"/>
              <p:cNvSpPr/>
              <p:nvPr/>
            </p:nvSpPr>
            <p:spPr>
              <a:xfrm>
                <a:off x="6905606" y="3731360"/>
                <a:ext cx="64867" cy="30315"/>
              </a:xfrm>
              <a:custGeom>
                <a:rect b="b" l="l" r="r" t="t"/>
                <a:pathLst>
                  <a:path extrusionOk="0" h="41245" w="88255">
                    <a:moveTo>
                      <a:pt x="86556" y="4266"/>
                    </a:moveTo>
                    <a:cubicBezTo>
                      <a:pt x="85413" y="3885"/>
                      <a:pt x="84556" y="3694"/>
                      <a:pt x="83508" y="3599"/>
                    </a:cubicBezTo>
                    <a:cubicBezTo>
                      <a:pt x="82842" y="3218"/>
                      <a:pt x="82080" y="2932"/>
                      <a:pt x="81318" y="2741"/>
                    </a:cubicBezTo>
                    <a:cubicBezTo>
                      <a:pt x="75031" y="-1545"/>
                      <a:pt x="66268" y="-116"/>
                      <a:pt x="59410" y="2360"/>
                    </a:cubicBezTo>
                    <a:cubicBezTo>
                      <a:pt x="52743" y="4742"/>
                      <a:pt x="46075" y="7028"/>
                      <a:pt x="39408" y="9314"/>
                    </a:cubicBezTo>
                    <a:cubicBezTo>
                      <a:pt x="32740" y="11600"/>
                      <a:pt x="26073" y="13791"/>
                      <a:pt x="19405" y="16362"/>
                    </a:cubicBezTo>
                    <a:cubicBezTo>
                      <a:pt x="13881" y="18553"/>
                      <a:pt x="5499" y="21791"/>
                      <a:pt x="2832" y="27792"/>
                    </a:cubicBezTo>
                    <a:cubicBezTo>
                      <a:pt x="1879" y="29031"/>
                      <a:pt x="1403" y="30269"/>
                      <a:pt x="1212" y="31888"/>
                    </a:cubicBezTo>
                    <a:cubicBezTo>
                      <a:pt x="1022" y="31983"/>
                      <a:pt x="736" y="32079"/>
                      <a:pt x="546" y="32269"/>
                    </a:cubicBezTo>
                    <a:cubicBezTo>
                      <a:pt x="-407" y="32745"/>
                      <a:pt x="-26" y="34555"/>
                      <a:pt x="1022" y="34650"/>
                    </a:cubicBezTo>
                    <a:cubicBezTo>
                      <a:pt x="1308" y="34650"/>
                      <a:pt x="1593" y="34650"/>
                      <a:pt x="1879" y="34650"/>
                    </a:cubicBezTo>
                    <a:cubicBezTo>
                      <a:pt x="2736" y="35984"/>
                      <a:pt x="3594" y="36936"/>
                      <a:pt x="4832" y="37603"/>
                    </a:cubicBezTo>
                    <a:cubicBezTo>
                      <a:pt x="9690" y="41985"/>
                      <a:pt x="18357" y="41508"/>
                      <a:pt x="24453" y="40746"/>
                    </a:cubicBezTo>
                    <a:cubicBezTo>
                      <a:pt x="32359" y="39698"/>
                      <a:pt x="40170" y="37793"/>
                      <a:pt x="47790" y="35698"/>
                    </a:cubicBezTo>
                    <a:cubicBezTo>
                      <a:pt x="54648" y="33793"/>
                      <a:pt x="61315" y="31602"/>
                      <a:pt x="67983" y="29126"/>
                    </a:cubicBezTo>
                    <a:cubicBezTo>
                      <a:pt x="74841" y="26554"/>
                      <a:pt x="84080" y="21315"/>
                      <a:pt x="85509" y="13219"/>
                    </a:cubicBezTo>
                    <a:cubicBezTo>
                      <a:pt x="86461" y="11600"/>
                      <a:pt x="87414" y="10076"/>
                      <a:pt x="87985" y="8456"/>
                    </a:cubicBezTo>
                    <a:cubicBezTo>
                      <a:pt x="88557" y="7028"/>
                      <a:pt x="88271" y="5027"/>
                      <a:pt x="86652" y="43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37"/>
              <p:cNvSpPr/>
              <p:nvPr/>
            </p:nvSpPr>
            <p:spPr>
              <a:xfrm>
                <a:off x="7035879" y="3707542"/>
                <a:ext cx="69804" cy="23354"/>
              </a:xfrm>
              <a:custGeom>
                <a:rect b="b" l="l" r="r" t="t"/>
                <a:pathLst>
                  <a:path extrusionOk="0" h="31774" w="94971">
                    <a:moveTo>
                      <a:pt x="93613" y="9830"/>
                    </a:moveTo>
                    <a:cubicBezTo>
                      <a:pt x="92089" y="8973"/>
                      <a:pt x="90470" y="6496"/>
                      <a:pt x="89041" y="5163"/>
                    </a:cubicBezTo>
                    <a:cubicBezTo>
                      <a:pt x="86374" y="2781"/>
                      <a:pt x="83993" y="1067"/>
                      <a:pt x="80373" y="400"/>
                    </a:cubicBezTo>
                    <a:cubicBezTo>
                      <a:pt x="76373" y="-362"/>
                      <a:pt x="71991" y="114"/>
                      <a:pt x="67991" y="591"/>
                    </a:cubicBezTo>
                    <a:cubicBezTo>
                      <a:pt x="60752" y="1448"/>
                      <a:pt x="53513" y="2210"/>
                      <a:pt x="46274" y="3258"/>
                    </a:cubicBezTo>
                    <a:cubicBezTo>
                      <a:pt x="38749" y="4401"/>
                      <a:pt x="31319" y="5544"/>
                      <a:pt x="23890" y="7163"/>
                    </a:cubicBezTo>
                    <a:cubicBezTo>
                      <a:pt x="17889" y="8496"/>
                      <a:pt x="10269" y="10116"/>
                      <a:pt x="5221" y="14116"/>
                    </a:cubicBezTo>
                    <a:cubicBezTo>
                      <a:pt x="5126" y="14116"/>
                      <a:pt x="4935" y="14212"/>
                      <a:pt x="4840" y="14307"/>
                    </a:cubicBezTo>
                    <a:cubicBezTo>
                      <a:pt x="-1732" y="17164"/>
                      <a:pt x="-1828" y="27261"/>
                      <a:pt x="5888" y="28785"/>
                    </a:cubicBezTo>
                    <a:cubicBezTo>
                      <a:pt x="6364" y="28785"/>
                      <a:pt x="6840" y="28975"/>
                      <a:pt x="7316" y="29070"/>
                    </a:cubicBezTo>
                    <a:cubicBezTo>
                      <a:pt x="13222" y="31642"/>
                      <a:pt x="20175" y="31547"/>
                      <a:pt x="26462" y="31737"/>
                    </a:cubicBezTo>
                    <a:cubicBezTo>
                      <a:pt x="33796" y="31928"/>
                      <a:pt x="41035" y="31356"/>
                      <a:pt x="48274" y="30785"/>
                    </a:cubicBezTo>
                    <a:cubicBezTo>
                      <a:pt x="55227" y="30309"/>
                      <a:pt x="62180" y="29451"/>
                      <a:pt x="69134" y="28785"/>
                    </a:cubicBezTo>
                    <a:cubicBezTo>
                      <a:pt x="73229" y="28404"/>
                      <a:pt x="77516" y="27832"/>
                      <a:pt x="81421" y="26785"/>
                    </a:cubicBezTo>
                    <a:cubicBezTo>
                      <a:pt x="84755" y="25832"/>
                      <a:pt x="87136" y="23832"/>
                      <a:pt x="89422" y="21260"/>
                    </a:cubicBezTo>
                    <a:cubicBezTo>
                      <a:pt x="89898" y="20498"/>
                      <a:pt x="90374" y="19831"/>
                      <a:pt x="91041" y="19260"/>
                    </a:cubicBezTo>
                    <a:cubicBezTo>
                      <a:pt x="92184" y="17641"/>
                      <a:pt x="93232" y="15926"/>
                      <a:pt x="93899" y="14116"/>
                    </a:cubicBezTo>
                    <a:cubicBezTo>
                      <a:pt x="95327" y="12878"/>
                      <a:pt x="95423" y="10687"/>
                      <a:pt x="93613" y="97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37"/>
              <p:cNvSpPr/>
              <p:nvPr/>
            </p:nvSpPr>
            <p:spPr>
              <a:xfrm>
                <a:off x="7159909" y="3714132"/>
                <a:ext cx="60830" cy="24553"/>
              </a:xfrm>
              <a:custGeom>
                <a:rect b="b" l="l" r="r" t="t"/>
                <a:pathLst>
                  <a:path extrusionOk="0" h="33406" w="82762">
                    <a:moveTo>
                      <a:pt x="81546" y="23336"/>
                    </a:moveTo>
                    <a:cubicBezTo>
                      <a:pt x="80403" y="22289"/>
                      <a:pt x="79927" y="21527"/>
                      <a:pt x="78879" y="20288"/>
                    </a:cubicBezTo>
                    <a:cubicBezTo>
                      <a:pt x="78403" y="19812"/>
                      <a:pt x="77927" y="19336"/>
                      <a:pt x="77450" y="18860"/>
                    </a:cubicBezTo>
                    <a:cubicBezTo>
                      <a:pt x="77450" y="18574"/>
                      <a:pt x="77355" y="18383"/>
                      <a:pt x="77260" y="18002"/>
                    </a:cubicBezTo>
                    <a:cubicBezTo>
                      <a:pt x="75927" y="15240"/>
                      <a:pt x="75641" y="14764"/>
                      <a:pt x="76403" y="16478"/>
                    </a:cubicBezTo>
                    <a:cubicBezTo>
                      <a:pt x="75927" y="15050"/>
                      <a:pt x="75260" y="13716"/>
                      <a:pt x="74212" y="12668"/>
                    </a:cubicBezTo>
                    <a:cubicBezTo>
                      <a:pt x="72116" y="9906"/>
                      <a:pt x="69640" y="8382"/>
                      <a:pt x="66497" y="7048"/>
                    </a:cubicBezTo>
                    <a:cubicBezTo>
                      <a:pt x="59067" y="4000"/>
                      <a:pt x="51352" y="2477"/>
                      <a:pt x="43446" y="1333"/>
                    </a:cubicBezTo>
                    <a:cubicBezTo>
                      <a:pt x="38970" y="667"/>
                      <a:pt x="34493" y="95"/>
                      <a:pt x="30016" y="0"/>
                    </a:cubicBezTo>
                    <a:cubicBezTo>
                      <a:pt x="26778" y="0"/>
                      <a:pt x="23539" y="381"/>
                      <a:pt x="20205" y="476"/>
                    </a:cubicBezTo>
                    <a:cubicBezTo>
                      <a:pt x="15919" y="667"/>
                      <a:pt x="12014" y="1810"/>
                      <a:pt x="8013" y="3143"/>
                    </a:cubicBezTo>
                    <a:cubicBezTo>
                      <a:pt x="6203" y="3810"/>
                      <a:pt x="5346" y="4096"/>
                      <a:pt x="3727" y="5144"/>
                    </a:cubicBezTo>
                    <a:cubicBezTo>
                      <a:pt x="4108" y="4858"/>
                      <a:pt x="870" y="7144"/>
                      <a:pt x="870" y="7144"/>
                    </a:cubicBezTo>
                    <a:cubicBezTo>
                      <a:pt x="-273" y="7239"/>
                      <a:pt x="-273" y="8763"/>
                      <a:pt x="774" y="9049"/>
                    </a:cubicBezTo>
                    <a:cubicBezTo>
                      <a:pt x="1632" y="9335"/>
                      <a:pt x="1917" y="10477"/>
                      <a:pt x="2489" y="11049"/>
                    </a:cubicBezTo>
                    <a:cubicBezTo>
                      <a:pt x="2679" y="11335"/>
                      <a:pt x="3060" y="11430"/>
                      <a:pt x="3346" y="11621"/>
                    </a:cubicBezTo>
                    <a:cubicBezTo>
                      <a:pt x="4394" y="13144"/>
                      <a:pt x="5918" y="13906"/>
                      <a:pt x="7728" y="14954"/>
                    </a:cubicBezTo>
                    <a:cubicBezTo>
                      <a:pt x="11633" y="18288"/>
                      <a:pt x="16967" y="19812"/>
                      <a:pt x="21634" y="22003"/>
                    </a:cubicBezTo>
                    <a:cubicBezTo>
                      <a:pt x="28016" y="24956"/>
                      <a:pt x="34969" y="26479"/>
                      <a:pt x="41732" y="28575"/>
                    </a:cubicBezTo>
                    <a:cubicBezTo>
                      <a:pt x="47637" y="30385"/>
                      <a:pt x="53733" y="32290"/>
                      <a:pt x="59924" y="33147"/>
                    </a:cubicBezTo>
                    <a:cubicBezTo>
                      <a:pt x="62973" y="33528"/>
                      <a:pt x="65925" y="33623"/>
                      <a:pt x="68878" y="32480"/>
                    </a:cubicBezTo>
                    <a:cubicBezTo>
                      <a:pt x="69831" y="32004"/>
                      <a:pt x="70783" y="31528"/>
                      <a:pt x="71831" y="31052"/>
                    </a:cubicBezTo>
                    <a:cubicBezTo>
                      <a:pt x="70211" y="31814"/>
                      <a:pt x="70688" y="31528"/>
                      <a:pt x="73450" y="30194"/>
                    </a:cubicBezTo>
                    <a:cubicBezTo>
                      <a:pt x="73831" y="29908"/>
                      <a:pt x="74021" y="29718"/>
                      <a:pt x="74307" y="29527"/>
                    </a:cubicBezTo>
                    <a:cubicBezTo>
                      <a:pt x="74498" y="29527"/>
                      <a:pt x="74593" y="29527"/>
                      <a:pt x="74783" y="29527"/>
                    </a:cubicBezTo>
                    <a:cubicBezTo>
                      <a:pt x="76593" y="29527"/>
                      <a:pt x="78308" y="28670"/>
                      <a:pt x="80022" y="28575"/>
                    </a:cubicBezTo>
                    <a:cubicBezTo>
                      <a:pt x="82689" y="28385"/>
                      <a:pt x="83642" y="25051"/>
                      <a:pt x="81832" y="233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37"/>
              <p:cNvSpPr/>
              <p:nvPr/>
            </p:nvSpPr>
            <p:spPr>
              <a:xfrm>
                <a:off x="7298207" y="3727283"/>
                <a:ext cx="70016" cy="23743"/>
              </a:xfrm>
              <a:custGeom>
                <a:rect b="b" l="l" r="r" t="t"/>
                <a:pathLst>
                  <a:path extrusionOk="0" h="32304" w="95260">
                    <a:moveTo>
                      <a:pt x="89300" y="2863"/>
                    </a:moveTo>
                    <a:cubicBezTo>
                      <a:pt x="82728" y="-852"/>
                      <a:pt x="75394" y="-280"/>
                      <a:pt x="68155" y="863"/>
                    </a:cubicBezTo>
                    <a:cubicBezTo>
                      <a:pt x="61868" y="1815"/>
                      <a:pt x="55582" y="2482"/>
                      <a:pt x="49200" y="3053"/>
                    </a:cubicBezTo>
                    <a:cubicBezTo>
                      <a:pt x="42818" y="3625"/>
                      <a:pt x="36532" y="4387"/>
                      <a:pt x="30245" y="5435"/>
                    </a:cubicBezTo>
                    <a:cubicBezTo>
                      <a:pt x="24340" y="6387"/>
                      <a:pt x="18339" y="6768"/>
                      <a:pt x="13386" y="9816"/>
                    </a:cubicBezTo>
                    <a:cubicBezTo>
                      <a:pt x="11957" y="10197"/>
                      <a:pt x="10624" y="10769"/>
                      <a:pt x="9481" y="11721"/>
                    </a:cubicBezTo>
                    <a:cubicBezTo>
                      <a:pt x="9100" y="12007"/>
                      <a:pt x="8814" y="12197"/>
                      <a:pt x="8528" y="12388"/>
                    </a:cubicBezTo>
                    <a:cubicBezTo>
                      <a:pt x="8528" y="12388"/>
                      <a:pt x="8147" y="12578"/>
                      <a:pt x="7195" y="13245"/>
                    </a:cubicBezTo>
                    <a:cubicBezTo>
                      <a:pt x="5004" y="14674"/>
                      <a:pt x="4528" y="15436"/>
                      <a:pt x="1670" y="15531"/>
                    </a:cubicBezTo>
                    <a:cubicBezTo>
                      <a:pt x="-425" y="15531"/>
                      <a:pt x="-616" y="18770"/>
                      <a:pt x="1480" y="19246"/>
                    </a:cubicBezTo>
                    <a:cubicBezTo>
                      <a:pt x="4242" y="19817"/>
                      <a:pt x="5290" y="20960"/>
                      <a:pt x="7290" y="22865"/>
                    </a:cubicBezTo>
                    <a:cubicBezTo>
                      <a:pt x="8052" y="23437"/>
                      <a:pt x="8147" y="23437"/>
                      <a:pt x="7480" y="22675"/>
                    </a:cubicBezTo>
                    <a:cubicBezTo>
                      <a:pt x="7957" y="23437"/>
                      <a:pt x="8623" y="24104"/>
                      <a:pt x="9385" y="24580"/>
                    </a:cubicBezTo>
                    <a:cubicBezTo>
                      <a:pt x="10528" y="25532"/>
                      <a:pt x="11671" y="26104"/>
                      <a:pt x="12910" y="26580"/>
                    </a:cubicBezTo>
                    <a:cubicBezTo>
                      <a:pt x="17577" y="30295"/>
                      <a:pt x="24721" y="30771"/>
                      <a:pt x="30436" y="31533"/>
                    </a:cubicBezTo>
                    <a:cubicBezTo>
                      <a:pt x="37579" y="32486"/>
                      <a:pt x="45009" y="32486"/>
                      <a:pt x="52248" y="31914"/>
                    </a:cubicBezTo>
                    <a:cubicBezTo>
                      <a:pt x="58630" y="31343"/>
                      <a:pt x="64916" y="30581"/>
                      <a:pt x="71203" y="29628"/>
                    </a:cubicBezTo>
                    <a:cubicBezTo>
                      <a:pt x="79299" y="28390"/>
                      <a:pt x="87490" y="26390"/>
                      <a:pt x="92729" y="19627"/>
                    </a:cubicBezTo>
                    <a:cubicBezTo>
                      <a:pt x="97111" y="14007"/>
                      <a:pt x="95682" y="6482"/>
                      <a:pt x="89395" y="29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95" name="Google Shape;695;p37"/>
              <p:cNvGrpSpPr/>
              <p:nvPr/>
            </p:nvGrpSpPr>
            <p:grpSpPr>
              <a:xfrm>
                <a:off x="7420164" y="3692802"/>
                <a:ext cx="49955" cy="39217"/>
                <a:chOff x="9923000" y="4992542"/>
                <a:chExt cx="68003" cy="53385"/>
              </a:xfrm>
            </p:grpSpPr>
            <p:sp>
              <p:nvSpPr>
                <p:cNvPr id="696" name="Google Shape;696;p37"/>
                <p:cNvSpPr/>
                <p:nvPr/>
              </p:nvSpPr>
              <p:spPr>
                <a:xfrm>
                  <a:off x="9959117" y="5011134"/>
                  <a:ext cx="666" cy="571"/>
                </a:xfrm>
                <a:custGeom>
                  <a:rect b="b" l="l" r="r" t="t"/>
                  <a:pathLst>
                    <a:path extrusionOk="0" h="571" w="666">
                      <a:moveTo>
                        <a:pt x="667" y="0"/>
                      </a:moveTo>
                      <a:cubicBezTo>
                        <a:pt x="667" y="0"/>
                        <a:pt x="190" y="381"/>
                        <a:pt x="0" y="572"/>
                      </a:cubicBezTo>
                      <a:cubicBezTo>
                        <a:pt x="286" y="381"/>
                        <a:pt x="381" y="286"/>
                        <a:pt x="571" y="191"/>
                      </a:cubicBezTo>
                      <a:cubicBezTo>
                        <a:pt x="571" y="191"/>
                        <a:pt x="571" y="95"/>
                        <a:pt x="667" y="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37"/>
                <p:cNvSpPr/>
                <p:nvPr/>
              </p:nvSpPr>
              <p:spPr>
                <a:xfrm>
                  <a:off x="9923000" y="4992542"/>
                  <a:ext cx="68003" cy="53385"/>
                </a:xfrm>
                <a:custGeom>
                  <a:rect b="b" l="l" r="r" t="t"/>
                  <a:pathLst>
                    <a:path extrusionOk="0" h="53385" w="68003">
                      <a:moveTo>
                        <a:pt x="67645" y="8877"/>
                      </a:moveTo>
                      <a:cubicBezTo>
                        <a:pt x="67455" y="7258"/>
                        <a:pt x="66978" y="5829"/>
                        <a:pt x="66788" y="4210"/>
                      </a:cubicBezTo>
                      <a:cubicBezTo>
                        <a:pt x="66312" y="876"/>
                        <a:pt x="62692" y="-1220"/>
                        <a:pt x="59739" y="781"/>
                      </a:cubicBezTo>
                      <a:cubicBezTo>
                        <a:pt x="58977" y="1257"/>
                        <a:pt x="58120" y="1733"/>
                        <a:pt x="57168" y="2114"/>
                      </a:cubicBezTo>
                      <a:cubicBezTo>
                        <a:pt x="55548" y="2400"/>
                        <a:pt x="53643" y="3067"/>
                        <a:pt x="52596" y="4114"/>
                      </a:cubicBezTo>
                      <a:cubicBezTo>
                        <a:pt x="51929" y="4495"/>
                        <a:pt x="52024" y="4495"/>
                        <a:pt x="52977" y="4210"/>
                      </a:cubicBezTo>
                      <a:cubicBezTo>
                        <a:pt x="51834" y="4591"/>
                        <a:pt x="50691" y="4972"/>
                        <a:pt x="49548" y="5638"/>
                      </a:cubicBezTo>
                      <a:cubicBezTo>
                        <a:pt x="50405" y="5067"/>
                        <a:pt x="46023" y="8782"/>
                        <a:pt x="45166" y="9734"/>
                      </a:cubicBezTo>
                      <a:cubicBezTo>
                        <a:pt x="44595" y="10210"/>
                        <a:pt x="44118" y="10687"/>
                        <a:pt x="43547" y="11163"/>
                      </a:cubicBezTo>
                      <a:cubicBezTo>
                        <a:pt x="42975" y="11734"/>
                        <a:pt x="42499" y="12306"/>
                        <a:pt x="42023" y="12973"/>
                      </a:cubicBezTo>
                      <a:cubicBezTo>
                        <a:pt x="40404" y="14878"/>
                        <a:pt x="38594" y="16687"/>
                        <a:pt x="36784" y="18497"/>
                      </a:cubicBezTo>
                      <a:cubicBezTo>
                        <a:pt x="36784" y="18497"/>
                        <a:pt x="36879" y="18497"/>
                        <a:pt x="36975" y="18497"/>
                      </a:cubicBezTo>
                      <a:cubicBezTo>
                        <a:pt x="36975" y="18497"/>
                        <a:pt x="36784" y="18688"/>
                        <a:pt x="36689" y="18688"/>
                      </a:cubicBezTo>
                      <a:cubicBezTo>
                        <a:pt x="36689" y="18688"/>
                        <a:pt x="36689" y="18688"/>
                        <a:pt x="36594" y="18783"/>
                      </a:cubicBezTo>
                      <a:cubicBezTo>
                        <a:pt x="35832" y="19545"/>
                        <a:pt x="35927" y="19354"/>
                        <a:pt x="36117" y="19069"/>
                      </a:cubicBezTo>
                      <a:cubicBezTo>
                        <a:pt x="35736" y="19450"/>
                        <a:pt x="35260" y="19831"/>
                        <a:pt x="35165" y="19926"/>
                      </a:cubicBezTo>
                      <a:cubicBezTo>
                        <a:pt x="34117" y="20783"/>
                        <a:pt x="32974" y="21640"/>
                        <a:pt x="31831" y="22498"/>
                      </a:cubicBezTo>
                      <a:cubicBezTo>
                        <a:pt x="27735" y="25831"/>
                        <a:pt x="23259" y="28594"/>
                        <a:pt x="18877" y="31642"/>
                      </a:cubicBezTo>
                      <a:cubicBezTo>
                        <a:pt x="17734" y="32404"/>
                        <a:pt x="16591" y="33261"/>
                        <a:pt x="15543" y="34023"/>
                      </a:cubicBezTo>
                      <a:cubicBezTo>
                        <a:pt x="15353" y="34118"/>
                        <a:pt x="14210" y="35166"/>
                        <a:pt x="13638" y="35642"/>
                      </a:cubicBezTo>
                      <a:cubicBezTo>
                        <a:pt x="13353" y="35833"/>
                        <a:pt x="12495" y="36499"/>
                        <a:pt x="12305" y="36595"/>
                      </a:cubicBezTo>
                      <a:cubicBezTo>
                        <a:pt x="10114" y="38023"/>
                        <a:pt x="8019" y="39452"/>
                        <a:pt x="6590" y="41643"/>
                      </a:cubicBezTo>
                      <a:cubicBezTo>
                        <a:pt x="5542" y="42405"/>
                        <a:pt x="4685" y="43357"/>
                        <a:pt x="4018" y="44405"/>
                      </a:cubicBezTo>
                      <a:cubicBezTo>
                        <a:pt x="3066" y="44691"/>
                        <a:pt x="2208" y="44881"/>
                        <a:pt x="1256" y="45167"/>
                      </a:cubicBezTo>
                      <a:cubicBezTo>
                        <a:pt x="-554" y="45643"/>
                        <a:pt x="-363" y="48691"/>
                        <a:pt x="1542" y="48882"/>
                      </a:cubicBezTo>
                      <a:cubicBezTo>
                        <a:pt x="3256" y="49072"/>
                        <a:pt x="4018" y="49072"/>
                        <a:pt x="5447" y="50120"/>
                      </a:cubicBezTo>
                      <a:cubicBezTo>
                        <a:pt x="6590" y="50977"/>
                        <a:pt x="7638" y="51263"/>
                        <a:pt x="8876" y="51549"/>
                      </a:cubicBezTo>
                      <a:cubicBezTo>
                        <a:pt x="11448" y="53073"/>
                        <a:pt x="14496" y="53263"/>
                        <a:pt x="17639" y="53263"/>
                      </a:cubicBezTo>
                      <a:cubicBezTo>
                        <a:pt x="18115" y="53263"/>
                        <a:pt x="18687" y="53263"/>
                        <a:pt x="19163" y="53263"/>
                      </a:cubicBezTo>
                      <a:cubicBezTo>
                        <a:pt x="18401" y="53263"/>
                        <a:pt x="21068" y="53454"/>
                        <a:pt x="22116" y="53359"/>
                      </a:cubicBezTo>
                      <a:cubicBezTo>
                        <a:pt x="24116" y="53168"/>
                        <a:pt x="26211" y="52787"/>
                        <a:pt x="28212" y="52311"/>
                      </a:cubicBezTo>
                      <a:cubicBezTo>
                        <a:pt x="34784" y="50787"/>
                        <a:pt x="41166" y="47548"/>
                        <a:pt x="46690" y="43643"/>
                      </a:cubicBezTo>
                      <a:cubicBezTo>
                        <a:pt x="52119" y="39833"/>
                        <a:pt x="57072" y="34975"/>
                        <a:pt x="61359" y="29832"/>
                      </a:cubicBezTo>
                      <a:cubicBezTo>
                        <a:pt x="64121" y="26498"/>
                        <a:pt x="66502" y="22307"/>
                        <a:pt x="67645" y="18211"/>
                      </a:cubicBezTo>
                      <a:cubicBezTo>
                        <a:pt x="68026" y="16878"/>
                        <a:pt x="68026" y="15544"/>
                        <a:pt x="67931" y="14211"/>
                      </a:cubicBezTo>
                      <a:cubicBezTo>
                        <a:pt x="67931" y="14116"/>
                        <a:pt x="67931" y="14020"/>
                        <a:pt x="67931" y="13830"/>
                      </a:cubicBezTo>
                      <a:cubicBezTo>
                        <a:pt x="68121" y="12020"/>
                        <a:pt x="67931" y="10401"/>
                        <a:pt x="67455" y="86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98" name="Google Shape;698;p37"/>
              <p:cNvSpPr/>
              <p:nvPr/>
            </p:nvSpPr>
            <p:spPr>
              <a:xfrm>
                <a:off x="7494495" y="3580308"/>
                <a:ext cx="35888" cy="65644"/>
              </a:xfrm>
              <a:custGeom>
                <a:rect b="b" l="l" r="r" t="t"/>
                <a:pathLst>
                  <a:path extrusionOk="0" h="89312" w="48827">
                    <a:moveTo>
                      <a:pt x="48398" y="20446"/>
                    </a:moveTo>
                    <a:cubicBezTo>
                      <a:pt x="47921" y="17684"/>
                      <a:pt x="47350" y="15017"/>
                      <a:pt x="46111" y="12541"/>
                    </a:cubicBezTo>
                    <a:cubicBezTo>
                      <a:pt x="45540" y="11493"/>
                      <a:pt x="45445" y="11207"/>
                      <a:pt x="45445" y="11302"/>
                    </a:cubicBezTo>
                    <a:cubicBezTo>
                      <a:pt x="45445" y="11207"/>
                      <a:pt x="45350" y="11017"/>
                      <a:pt x="45254" y="10826"/>
                    </a:cubicBezTo>
                    <a:cubicBezTo>
                      <a:pt x="44778" y="9779"/>
                      <a:pt x="44302" y="8540"/>
                      <a:pt x="43635" y="7493"/>
                    </a:cubicBezTo>
                    <a:cubicBezTo>
                      <a:pt x="42682" y="6064"/>
                      <a:pt x="41730" y="5397"/>
                      <a:pt x="40492" y="4445"/>
                    </a:cubicBezTo>
                    <a:cubicBezTo>
                      <a:pt x="40968" y="4730"/>
                      <a:pt x="41159" y="4730"/>
                      <a:pt x="39444" y="3302"/>
                    </a:cubicBezTo>
                    <a:cubicBezTo>
                      <a:pt x="38968" y="2921"/>
                      <a:pt x="38301" y="2635"/>
                      <a:pt x="37730" y="2254"/>
                    </a:cubicBezTo>
                    <a:cubicBezTo>
                      <a:pt x="37539" y="1968"/>
                      <a:pt x="36682" y="920"/>
                      <a:pt x="36586" y="825"/>
                    </a:cubicBezTo>
                    <a:cubicBezTo>
                      <a:pt x="34967" y="-604"/>
                      <a:pt x="32205" y="-127"/>
                      <a:pt x="31252" y="1873"/>
                    </a:cubicBezTo>
                    <a:cubicBezTo>
                      <a:pt x="30681" y="3111"/>
                      <a:pt x="30490" y="3683"/>
                      <a:pt x="30586" y="3587"/>
                    </a:cubicBezTo>
                    <a:cubicBezTo>
                      <a:pt x="30300" y="4064"/>
                      <a:pt x="30110" y="4540"/>
                      <a:pt x="29824" y="4921"/>
                    </a:cubicBezTo>
                    <a:cubicBezTo>
                      <a:pt x="28967" y="6064"/>
                      <a:pt x="27061" y="8540"/>
                      <a:pt x="27061" y="8540"/>
                    </a:cubicBezTo>
                    <a:cubicBezTo>
                      <a:pt x="26300" y="10064"/>
                      <a:pt x="25919" y="11779"/>
                      <a:pt x="25538" y="13493"/>
                    </a:cubicBezTo>
                    <a:cubicBezTo>
                      <a:pt x="23537" y="18160"/>
                      <a:pt x="23061" y="22923"/>
                      <a:pt x="22394" y="28162"/>
                    </a:cubicBezTo>
                    <a:cubicBezTo>
                      <a:pt x="22013" y="30924"/>
                      <a:pt x="21537" y="33686"/>
                      <a:pt x="20965" y="36448"/>
                    </a:cubicBezTo>
                    <a:cubicBezTo>
                      <a:pt x="20585" y="37973"/>
                      <a:pt x="20204" y="39592"/>
                      <a:pt x="19727" y="41116"/>
                    </a:cubicBezTo>
                    <a:cubicBezTo>
                      <a:pt x="19537" y="41878"/>
                      <a:pt x="19251" y="42545"/>
                      <a:pt x="19060" y="43306"/>
                    </a:cubicBezTo>
                    <a:cubicBezTo>
                      <a:pt x="17251" y="48450"/>
                      <a:pt x="15060" y="53689"/>
                      <a:pt x="12584" y="58546"/>
                    </a:cubicBezTo>
                    <a:cubicBezTo>
                      <a:pt x="10393" y="62928"/>
                      <a:pt x="6869" y="67405"/>
                      <a:pt x="5535" y="72262"/>
                    </a:cubicBezTo>
                    <a:cubicBezTo>
                      <a:pt x="4011" y="74834"/>
                      <a:pt x="2201" y="77501"/>
                      <a:pt x="1725" y="80454"/>
                    </a:cubicBezTo>
                    <a:cubicBezTo>
                      <a:pt x="1344" y="82454"/>
                      <a:pt x="1058" y="81978"/>
                      <a:pt x="677" y="84073"/>
                    </a:cubicBezTo>
                    <a:cubicBezTo>
                      <a:pt x="677" y="84550"/>
                      <a:pt x="677" y="85026"/>
                      <a:pt x="677" y="85407"/>
                    </a:cubicBezTo>
                    <a:cubicBezTo>
                      <a:pt x="677" y="85502"/>
                      <a:pt x="582" y="85598"/>
                      <a:pt x="487" y="85693"/>
                    </a:cubicBezTo>
                    <a:cubicBezTo>
                      <a:pt x="-847" y="87217"/>
                      <a:pt x="773" y="89979"/>
                      <a:pt x="2773" y="89122"/>
                    </a:cubicBezTo>
                    <a:cubicBezTo>
                      <a:pt x="3154" y="88931"/>
                      <a:pt x="773" y="88264"/>
                      <a:pt x="2963" y="88836"/>
                    </a:cubicBezTo>
                    <a:cubicBezTo>
                      <a:pt x="3725" y="89027"/>
                      <a:pt x="4392" y="89312"/>
                      <a:pt x="5249" y="89312"/>
                    </a:cubicBezTo>
                    <a:cubicBezTo>
                      <a:pt x="7250" y="89312"/>
                      <a:pt x="8011" y="88931"/>
                      <a:pt x="10012" y="88646"/>
                    </a:cubicBezTo>
                    <a:cubicBezTo>
                      <a:pt x="13250" y="88169"/>
                      <a:pt x="16108" y="86360"/>
                      <a:pt x="18775" y="84550"/>
                    </a:cubicBezTo>
                    <a:cubicBezTo>
                      <a:pt x="22680" y="83121"/>
                      <a:pt x="25633" y="80073"/>
                      <a:pt x="28014" y="77311"/>
                    </a:cubicBezTo>
                    <a:cubicBezTo>
                      <a:pt x="30586" y="74358"/>
                      <a:pt x="32872" y="71215"/>
                      <a:pt x="34967" y="67976"/>
                    </a:cubicBezTo>
                    <a:cubicBezTo>
                      <a:pt x="39920" y="60642"/>
                      <a:pt x="43064" y="52927"/>
                      <a:pt x="45540" y="44450"/>
                    </a:cubicBezTo>
                    <a:cubicBezTo>
                      <a:pt x="47731" y="37020"/>
                      <a:pt x="49731" y="28066"/>
                      <a:pt x="48398" y="203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37"/>
              <p:cNvSpPr/>
              <p:nvPr/>
            </p:nvSpPr>
            <p:spPr>
              <a:xfrm>
                <a:off x="7512750" y="3484777"/>
                <a:ext cx="22820" cy="59085"/>
              </a:xfrm>
              <a:custGeom>
                <a:rect b="b" l="l" r="r" t="t"/>
                <a:pathLst>
                  <a:path extrusionOk="0" h="80388" w="31048">
                    <a:moveTo>
                      <a:pt x="29642" y="22481"/>
                    </a:moveTo>
                    <a:cubicBezTo>
                      <a:pt x="29356" y="21338"/>
                      <a:pt x="29165" y="20195"/>
                      <a:pt x="28880" y="18957"/>
                    </a:cubicBezTo>
                    <a:cubicBezTo>
                      <a:pt x="28689" y="18195"/>
                      <a:pt x="27070" y="14957"/>
                      <a:pt x="26594" y="14004"/>
                    </a:cubicBezTo>
                    <a:cubicBezTo>
                      <a:pt x="26594" y="14195"/>
                      <a:pt x="26784" y="14290"/>
                      <a:pt x="26879" y="14576"/>
                    </a:cubicBezTo>
                    <a:cubicBezTo>
                      <a:pt x="25165" y="11242"/>
                      <a:pt x="23736" y="7813"/>
                      <a:pt x="20688" y="5622"/>
                    </a:cubicBezTo>
                    <a:cubicBezTo>
                      <a:pt x="19736" y="4670"/>
                      <a:pt x="18783" y="4003"/>
                      <a:pt x="17640" y="3431"/>
                    </a:cubicBezTo>
                    <a:cubicBezTo>
                      <a:pt x="17259" y="3050"/>
                      <a:pt x="16878" y="2669"/>
                      <a:pt x="16307" y="2479"/>
                    </a:cubicBezTo>
                    <a:cubicBezTo>
                      <a:pt x="16116" y="2479"/>
                      <a:pt x="15640" y="2288"/>
                      <a:pt x="15068" y="2098"/>
                    </a:cubicBezTo>
                    <a:cubicBezTo>
                      <a:pt x="14402" y="1526"/>
                      <a:pt x="13735" y="955"/>
                      <a:pt x="12878" y="383"/>
                    </a:cubicBezTo>
                    <a:cubicBezTo>
                      <a:pt x="11449" y="-569"/>
                      <a:pt x="9163" y="383"/>
                      <a:pt x="8496" y="1812"/>
                    </a:cubicBezTo>
                    <a:cubicBezTo>
                      <a:pt x="8210" y="2479"/>
                      <a:pt x="8020" y="3241"/>
                      <a:pt x="7829" y="4003"/>
                    </a:cubicBezTo>
                    <a:cubicBezTo>
                      <a:pt x="7353" y="4574"/>
                      <a:pt x="6877" y="5146"/>
                      <a:pt x="6496" y="5717"/>
                    </a:cubicBezTo>
                    <a:cubicBezTo>
                      <a:pt x="5734" y="6670"/>
                      <a:pt x="5162" y="7718"/>
                      <a:pt x="4686" y="8861"/>
                    </a:cubicBezTo>
                    <a:cubicBezTo>
                      <a:pt x="3734" y="10289"/>
                      <a:pt x="3067" y="11718"/>
                      <a:pt x="2781" y="13433"/>
                    </a:cubicBezTo>
                    <a:cubicBezTo>
                      <a:pt x="2781" y="13814"/>
                      <a:pt x="2591" y="15623"/>
                      <a:pt x="2591" y="16100"/>
                    </a:cubicBezTo>
                    <a:cubicBezTo>
                      <a:pt x="2305" y="16862"/>
                      <a:pt x="2019" y="17719"/>
                      <a:pt x="1829" y="18481"/>
                    </a:cubicBezTo>
                    <a:cubicBezTo>
                      <a:pt x="1638" y="20100"/>
                      <a:pt x="1448" y="21719"/>
                      <a:pt x="1448" y="23434"/>
                    </a:cubicBezTo>
                    <a:cubicBezTo>
                      <a:pt x="1448" y="24672"/>
                      <a:pt x="1448" y="25910"/>
                      <a:pt x="1352" y="27149"/>
                    </a:cubicBezTo>
                    <a:cubicBezTo>
                      <a:pt x="1162" y="32387"/>
                      <a:pt x="1638" y="37721"/>
                      <a:pt x="1543" y="43055"/>
                    </a:cubicBezTo>
                    <a:cubicBezTo>
                      <a:pt x="1543" y="43341"/>
                      <a:pt x="1543" y="43436"/>
                      <a:pt x="1543" y="43627"/>
                    </a:cubicBezTo>
                    <a:cubicBezTo>
                      <a:pt x="1543" y="43722"/>
                      <a:pt x="1543" y="43817"/>
                      <a:pt x="1543" y="44008"/>
                    </a:cubicBezTo>
                    <a:cubicBezTo>
                      <a:pt x="1448" y="45246"/>
                      <a:pt x="1352" y="46484"/>
                      <a:pt x="1162" y="47627"/>
                    </a:cubicBezTo>
                    <a:cubicBezTo>
                      <a:pt x="971" y="49913"/>
                      <a:pt x="781" y="52199"/>
                      <a:pt x="686" y="54581"/>
                    </a:cubicBezTo>
                    <a:cubicBezTo>
                      <a:pt x="686" y="55057"/>
                      <a:pt x="686" y="55628"/>
                      <a:pt x="686" y="56105"/>
                    </a:cubicBezTo>
                    <a:cubicBezTo>
                      <a:pt x="686" y="56105"/>
                      <a:pt x="686" y="56105"/>
                      <a:pt x="686" y="56295"/>
                    </a:cubicBezTo>
                    <a:cubicBezTo>
                      <a:pt x="686" y="57057"/>
                      <a:pt x="495" y="59534"/>
                      <a:pt x="400" y="60677"/>
                    </a:cubicBezTo>
                    <a:cubicBezTo>
                      <a:pt x="209" y="62391"/>
                      <a:pt x="-76" y="64296"/>
                      <a:pt x="19" y="65915"/>
                    </a:cubicBezTo>
                    <a:cubicBezTo>
                      <a:pt x="209" y="69440"/>
                      <a:pt x="1067" y="72964"/>
                      <a:pt x="3162" y="75726"/>
                    </a:cubicBezTo>
                    <a:cubicBezTo>
                      <a:pt x="4972" y="79822"/>
                      <a:pt x="10877" y="81727"/>
                      <a:pt x="14687" y="79346"/>
                    </a:cubicBezTo>
                    <a:cubicBezTo>
                      <a:pt x="22022" y="77155"/>
                      <a:pt x="25260" y="68678"/>
                      <a:pt x="27546" y="61724"/>
                    </a:cubicBezTo>
                    <a:cubicBezTo>
                      <a:pt x="29356" y="56200"/>
                      <a:pt x="30118" y="50771"/>
                      <a:pt x="30594" y="44960"/>
                    </a:cubicBezTo>
                    <a:cubicBezTo>
                      <a:pt x="31070" y="37436"/>
                      <a:pt x="31547" y="29911"/>
                      <a:pt x="29927" y="224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37"/>
              <p:cNvSpPr/>
              <p:nvPr/>
            </p:nvSpPr>
            <p:spPr>
              <a:xfrm>
                <a:off x="7451904" y="3401724"/>
                <a:ext cx="43744" cy="41628"/>
              </a:xfrm>
              <a:custGeom>
                <a:rect b="b" l="l" r="r" t="t"/>
                <a:pathLst>
                  <a:path extrusionOk="0" h="56637" w="59516">
                    <a:moveTo>
                      <a:pt x="58467" y="50391"/>
                    </a:moveTo>
                    <a:cubicBezTo>
                      <a:pt x="57896" y="50391"/>
                      <a:pt x="57134" y="49915"/>
                      <a:pt x="56372" y="49439"/>
                    </a:cubicBezTo>
                    <a:cubicBezTo>
                      <a:pt x="56467" y="47724"/>
                      <a:pt x="55991" y="45914"/>
                      <a:pt x="55133" y="44486"/>
                    </a:cubicBezTo>
                    <a:cubicBezTo>
                      <a:pt x="55133" y="44486"/>
                      <a:pt x="55038" y="44295"/>
                      <a:pt x="54943" y="44200"/>
                    </a:cubicBezTo>
                    <a:cubicBezTo>
                      <a:pt x="54752" y="42295"/>
                      <a:pt x="54086" y="40485"/>
                      <a:pt x="52943" y="38390"/>
                    </a:cubicBezTo>
                    <a:cubicBezTo>
                      <a:pt x="52847" y="38199"/>
                      <a:pt x="52276" y="37342"/>
                      <a:pt x="52085" y="37056"/>
                    </a:cubicBezTo>
                    <a:cubicBezTo>
                      <a:pt x="51419" y="35723"/>
                      <a:pt x="50752" y="34389"/>
                      <a:pt x="50085" y="33151"/>
                    </a:cubicBezTo>
                    <a:cubicBezTo>
                      <a:pt x="48085" y="29627"/>
                      <a:pt x="45132" y="26483"/>
                      <a:pt x="42465" y="23340"/>
                    </a:cubicBezTo>
                    <a:cubicBezTo>
                      <a:pt x="39227" y="19530"/>
                      <a:pt x="35512" y="16101"/>
                      <a:pt x="31892" y="12577"/>
                    </a:cubicBezTo>
                    <a:cubicBezTo>
                      <a:pt x="28844" y="9624"/>
                      <a:pt x="24558" y="6195"/>
                      <a:pt x="20272" y="4862"/>
                    </a:cubicBezTo>
                    <a:cubicBezTo>
                      <a:pt x="19605" y="4385"/>
                      <a:pt x="18843" y="3909"/>
                      <a:pt x="18081" y="3623"/>
                    </a:cubicBezTo>
                    <a:cubicBezTo>
                      <a:pt x="16367" y="2766"/>
                      <a:pt x="14843" y="2766"/>
                      <a:pt x="13319" y="2195"/>
                    </a:cubicBezTo>
                    <a:cubicBezTo>
                      <a:pt x="10556" y="1242"/>
                      <a:pt x="8270" y="-187"/>
                      <a:pt x="5413" y="290"/>
                    </a:cubicBezTo>
                    <a:cubicBezTo>
                      <a:pt x="4556" y="4"/>
                      <a:pt x="3698" y="-91"/>
                      <a:pt x="2746" y="99"/>
                    </a:cubicBezTo>
                    <a:cubicBezTo>
                      <a:pt x="1412" y="290"/>
                      <a:pt x="269" y="1052"/>
                      <a:pt x="79" y="2480"/>
                    </a:cubicBezTo>
                    <a:cubicBezTo>
                      <a:pt x="-112" y="3528"/>
                      <a:pt x="79" y="4576"/>
                      <a:pt x="269" y="5624"/>
                    </a:cubicBezTo>
                    <a:cubicBezTo>
                      <a:pt x="-207" y="8672"/>
                      <a:pt x="1031" y="11624"/>
                      <a:pt x="2555" y="14482"/>
                    </a:cubicBezTo>
                    <a:cubicBezTo>
                      <a:pt x="2936" y="16482"/>
                      <a:pt x="3603" y="18387"/>
                      <a:pt x="4651" y="20102"/>
                    </a:cubicBezTo>
                    <a:cubicBezTo>
                      <a:pt x="6175" y="25340"/>
                      <a:pt x="10080" y="30008"/>
                      <a:pt x="13700" y="33722"/>
                    </a:cubicBezTo>
                    <a:cubicBezTo>
                      <a:pt x="16748" y="36866"/>
                      <a:pt x="19605" y="40199"/>
                      <a:pt x="22939" y="43057"/>
                    </a:cubicBezTo>
                    <a:cubicBezTo>
                      <a:pt x="26844" y="46295"/>
                      <a:pt x="30559" y="49820"/>
                      <a:pt x="35036" y="52201"/>
                    </a:cubicBezTo>
                    <a:cubicBezTo>
                      <a:pt x="36655" y="53058"/>
                      <a:pt x="38179" y="54011"/>
                      <a:pt x="39893" y="54868"/>
                    </a:cubicBezTo>
                    <a:cubicBezTo>
                      <a:pt x="42084" y="55916"/>
                      <a:pt x="43608" y="55725"/>
                      <a:pt x="45894" y="56011"/>
                    </a:cubicBezTo>
                    <a:cubicBezTo>
                      <a:pt x="44275" y="55820"/>
                      <a:pt x="47132" y="56392"/>
                      <a:pt x="47418" y="56487"/>
                    </a:cubicBezTo>
                    <a:cubicBezTo>
                      <a:pt x="49514" y="56963"/>
                      <a:pt x="52371" y="56297"/>
                      <a:pt x="53990" y="54677"/>
                    </a:cubicBezTo>
                    <a:cubicBezTo>
                      <a:pt x="54657" y="54677"/>
                      <a:pt x="55229" y="54677"/>
                      <a:pt x="55800" y="54582"/>
                    </a:cubicBezTo>
                    <a:cubicBezTo>
                      <a:pt x="56848" y="54296"/>
                      <a:pt x="57610" y="53439"/>
                      <a:pt x="58753" y="53153"/>
                    </a:cubicBezTo>
                    <a:cubicBezTo>
                      <a:pt x="59801" y="52772"/>
                      <a:pt x="59801" y="50867"/>
                      <a:pt x="58562" y="507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37"/>
              <p:cNvSpPr/>
              <p:nvPr/>
            </p:nvSpPr>
            <p:spPr>
              <a:xfrm>
                <a:off x="6684947" y="3384224"/>
                <a:ext cx="59079" cy="41465"/>
              </a:xfrm>
              <a:custGeom>
                <a:rect b="b" l="l" r="r" t="t"/>
                <a:pathLst>
                  <a:path extrusionOk="0" h="56415" w="80380">
                    <a:moveTo>
                      <a:pt x="77958" y="111"/>
                    </a:moveTo>
                    <a:cubicBezTo>
                      <a:pt x="74814" y="587"/>
                      <a:pt x="72529" y="2587"/>
                      <a:pt x="69671" y="3825"/>
                    </a:cubicBezTo>
                    <a:cubicBezTo>
                      <a:pt x="66718" y="5064"/>
                      <a:pt x="63480" y="6207"/>
                      <a:pt x="60432" y="7159"/>
                    </a:cubicBezTo>
                    <a:cubicBezTo>
                      <a:pt x="59479" y="7445"/>
                      <a:pt x="56908" y="7540"/>
                      <a:pt x="55479" y="8016"/>
                    </a:cubicBezTo>
                    <a:cubicBezTo>
                      <a:pt x="53383" y="8778"/>
                      <a:pt x="51478" y="10207"/>
                      <a:pt x="49668" y="11445"/>
                    </a:cubicBezTo>
                    <a:cubicBezTo>
                      <a:pt x="46620" y="13541"/>
                      <a:pt x="43668" y="15732"/>
                      <a:pt x="40620" y="17827"/>
                    </a:cubicBezTo>
                    <a:cubicBezTo>
                      <a:pt x="34810" y="21732"/>
                      <a:pt x="28904" y="25352"/>
                      <a:pt x="22808" y="28686"/>
                    </a:cubicBezTo>
                    <a:cubicBezTo>
                      <a:pt x="16807" y="31924"/>
                      <a:pt x="10044" y="34782"/>
                      <a:pt x="4139" y="38973"/>
                    </a:cubicBezTo>
                    <a:cubicBezTo>
                      <a:pt x="710" y="41449"/>
                      <a:pt x="-909" y="45926"/>
                      <a:pt x="519" y="50022"/>
                    </a:cubicBezTo>
                    <a:cubicBezTo>
                      <a:pt x="1758" y="53641"/>
                      <a:pt x="6139" y="57070"/>
                      <a:pt x="10140" y="56308"/>
                    </a:cubicBezTo>
                    <a:cubicBezTo>
                      <a:pt x="18522" y="54879"/>
                      <a:pt x="25856" y="51450"/>
                      <a:pt x="33381" y="47545"/>
                    </a:cubicBezTo>
                    <a:cubicBezTo>
                      <a:pt x="39953" y="44211"/>
                      <a:pt x="46430" y="40592"/>
                      <a:pt x="52716" y="36591"/>
                    </a:cubicBezTo>
                    <a:cubicBezTo>
                      <a:pt x="55669" y="34686"/>
                      <a:pt x="58622" y="32781"/>
                      <a:pt x="61384" y="30781"/>
                    </a:cubicBezTo>
                    <a:cubicBezTo>
                      <a:pt x="63385" y="29352"/>
                      <a:pt x="65480" y="27828"/>
                      <a:pt x="67099" y="26019"/>
                    </a:cubicBezTo>
                    <a:cubicBezTo>
                      <a:pt x="68052" y="25066"/>
                      <a:pt x="68814" y="23923"/>
                      <a:pt x="69385" y="22685"/>
                    </a:cubicBezTo>
                    <a:cubicBezTo>
                      <a:pt x="69481" y="22399"/>
                      <a:pt x="70052" y="20970"/>
                      <a:pt x="70338" y="20208"/>
                    </a:cubicBezTo>
                    <a:cubicBezTo>
                      <a:pt x="70719" y="19637"/>
                      <a:pt x="71385" y="18684"/>
                      <a:pt x="71385" y="18684"/>
                    </a:cubicBezTo>
                    <a:cubicBezTo>
                      <a:pt x="71957" y="17827"/>
                      <a:pt x="72624" y="16970"/>
                      <a:pt x="73100" y="16017"/>
                    </a:cubicBezTo>
                    <a:cubicBezTo>
                      <a:pt x="73862" y="14589"/>
                      <a:pt x="74433" y="13160"/>
                      <a:pt x="75291" y="11731"/>
                    </a:cubicBezTo>
                    <a:cubicBezTo>
                      <a:pt x="77005" y="8778"/>
                      <a:pt x="79577" y="6111"/>
                      <a:pt x="80339" y="2778"/>
                    </a:cubicBezTo>
                    <a:cubicBezTo>
                      <a:pt x="80625" y="1444"/>
                      <a:pt x="79387" y="-175"/>
                      <a:pt x="77958" y="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37"/>
              <p:cNvSpPr/>
              <p:nvPr/>
            </p:nvSpPr>
            <p:spPr>
              <a:xfrm>
                <a:off x="6774200" y="3338658"/>
                <a:ext cx="59108" cy="31531"/>
              </a:xfrm>
              <a:custGeom>
                <a:rect b="b" l="l" r="r" t="t"/>
                <a:pathLst>
                  <a:path extrusionOk="0" h="42899" w="80419">
                    <a:moveTo>
                      <a:pt x="77421" y="229"/>
                    </a:moveTo>
                    <a:cubicBezTo>
                      <a:pt x="72277" y="1943"/>
                      <a:pt x="66943" y="1943"/>
                      <a:pt x="61990" y="3658"/>
                    </a:cubicBezTo>
                    <a:cubicBezTo>
                      <a:pt x="50751" y="4325"/>
                      <a:pt x="40654" y="11468"/>
                      <a:pt x="30177" y="15945"/>
                    </a:cubicBezTo>
                    <a:cubicBezTo>
                      <a:pt x="24366" y="18422"/>
                      <a:pt x="18461" y="20993"/>
                      <a:pt x="12841" y="23946"/>
                    </a:cubicBezTo>
                    <a:cubicBezTo>
                      <a:pt x="10269" y="25280"/>
                      <a:pt x="7412" y="26708"/>
                      <a:pt x="5507" y="28994"/>
                    </a:cubicBezTo>
                    <a:cubicBezTo>
                      <a:pt x="3221" y="31566"/>
                      <a:pt x="3507" y="35090"/>
                      <a:pt x="363" y="36710"/>
                    </a:cubicBezTo>
                    <a:cubicBezTo>
                      <a:pt x="-399" y="37091"/>
                      <a:pt x="173" y="38234"/>
                      <a:pt x="840" y="38234"/>
                    </a:cubicBezTo>
                    <a:cubicBezTo>
                      <a:pt x="3792" y="38234"/>
                      <a:pt x="4173" y="39662"/>
                      <a:pt x="6364" y="40996"/>
                    </a:cubicBezTo>
                    <a:cubicBezTo>
                      <a:pt x="7888" y="41948"/>
                      <a:pt x="9507" y="42425"/>
                      <a:pt x="11317" y="42710"/>
                    </a:cubicBezTo>
                    <a:cubicBezTo>
                      <a:pt x="14937" y="43187"/>
                      <a:pt x="18461" y="42710"/>
                      <a:pt x="21985" y="41853"/>
                    </a:cubicBezTo>
                    <a:cubicBezTo>
                      <a:pt x="27795" y="40615"/>
                      <a:pt x="33510" y="38996"/>
                      <a:pt x="39035" y="36710"/>
                    </a:cubicBezTo>
                    <a:cubicBezTo>
                      <a:pt x="44940" y="34233"/>
                      <a:pt x="50941" y="31661"/>
                      <a:pt x="56561" y="28613"/>
                    </a:cubicBezTo>
                    <a:cubicBezTo>
                      <a:pt x="61990" y="25756"/>
                      <a:pt x="67515" y="21660"/>
                      <a:pt x="70467" y="16326"/>
                    </a:cubicBezTo>
                    <a:cubicBezTo>
                      <a:pt x="74087" y="12516"/>
                      <a:pt x="76468" y="8135"/>
                      <a:pt x="79897" y="3848"/>
                    </a:cubicBezTo>
                    <a:cubicBezTo>
                      <a:pt x="81326" y="2039"/>
                      <a:pt x="79611" y="-628"/>
                      <a:pt x="77325" y="1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37"/>
              <p:cNvSpPr/>
              <p:nvPr/>
            </p:nvSpPr>
            <p:spPr>
              <a:xfrm>
                <a:off x="6878793" y="3306836"/>
                <a:ext cx="67366" cy="28380"/>
              </a:xfrm>
              <a:custGeom>
                <a:rect b="b" l="l" r="r" t="t"/>
                <a:pathLst>
                  <a:path extrusionOk="0" h="38612" w="91655">
                    <a:moveTo>
                      <a:pt x="89624" y="4116"/>
                    </a:moveTo>
                    <a:cubicBezTo>
                      <a:pt x="87719" y="3735"/>
                      <a:pt x="85909" y="4116"/>
                      <a:pt x="84099" y="3735"/>
                    </a:cubicBezTo>
                    <a:cubicBezTo>
                      <a:pt x="83147" y="3640"/>
                      <a:pt x="82290" y="3354"/>
                      <a:pt x="81337" y="3069"/>
                    </a:cubicBezTo>
                    <a:cubicBezTo>
                      <a:pt x="78194" y="973"/>
                      <a:pt x="74860" y="-170"/>
                      <a:pt x="70955" y="21"/>
                    </a:cubicBezTo>
                    <a:cubicBezTo>
                      <a:pt x="67240" y="211"/>
                      <a:pt x="63240" y="1830"/>
                      <a:pt x="59715" y="2973"/>
                    </a:cubicBezTo>
                    <a:cubicBezTo>
                      <a:pt x="53143" y="5069"/>
                      <a:pt x="46571" y="7069"/>
                      <a:pt x="39903" y="9069"/>
                    </a:cubicBezTo>
                    <a:cubicBezTo>
                      <a:pt x="33522" y="10879"/>
                      <a:pt x="27235" y="12784"/>
                      <a:pt x="20949" y="14880"/>
                    </a:cubicBezTo>
                    <a:cubicBezTo>
                      <a:pt x="16091" y="16499"/>
                      <a:pt x="9138" y="18023"/>
                      <a:pt x="4756" y="21452"/>
                    </a:cubicBezTo>
                    <a:cubicBezTo>
                      <a:pt x="-1245" y="24405"/>
                      <a:pt x="-1816" y="33263"/>
                      <a:pt x="4470" y="36406"/>
                    </a:cubicBezTo>
                    <a:cubicBezTo>
                      <a:pt x="3423" y="35739"/>
                      <a:pt x="3994" y="36120"/>
                      <a:pt x="6185" y="37549"/>
                    </a:cubicBezTo>
                    <a:cubicBezTo>
                      <a:pt x="6947" y="37835"/>
                      <a:pt x="7804" y="38121"/>
                      <a:pt x="8566" y="38406"/>
                    </a:cubicBezTo>
                    <a:cubicBezTo>
                      <a:pt x="10090" y="38692"/>
                      <a:pt x="11900" y="38597"/>
                      <a:pt x="13424" y="38597"/>
                    </a:cubicBezTo>
                    <a:cubicBezTo>
                      <a:pt x="16758" y="38597"/>
                      <a:pt x="19901" y="38025"/>
                      <a:pt x="23139" y="37454"/>
                    </a:cubicBezTo>
                    <a:cubicBezTo>
                      <a:pt x="30188" y="36311"/>
                      <a:pt x="37141" y="34977"/>
                      <a:pt x="44094" y="33168"/>
                    </a:cubicBezTo>
                    <a:cubicBezTo>
                      <a:pt x="50571" y="31548"/>
                      <a:pt x="56953" y="29834"/>
                      <a:pt x="63335" y="28024"/>
                    </a:cubicBezTo>
                    <a:cubicBezTo>
                      <a:pt x="70288" y="26024"/>
                      <a:pt x="77622" y="24690"/>
                      <a:pt x="82099" y="18880"/>
                    </a:cubicBezTo>
                    <a:cubicBezTo>
                      <a:pt x="83337" y="17547"/>
                      <a:pt x="84195" y="16118"/>
                      <a:pt x="84957" y="14403"/>
                    </a:cubicBezTo>
                    <a:cubicBezTo>
                      <a:pt x="85623" y="13546"/>
                      <a:pt x="86290" y="12689"/>
                      <a:pt x="86957" y="12022"/>
                    </a:cubicBezTo>
                    <a:cubicBezTo>
                      <a:pt x="88290" y="10689"/>
                      <a:pt x="89814" y="9831"/>
                      <a:pt x="91053" y="8403"/>
                    </a:cubicBezTo>
                    <a:cubicBezTo>
                      <a:pt x="92291" y="6974"/>
                      <a:pt x="91529" y="4688"/>
                      <a:pt x="89624" y="43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37"/>
              <p:cNvSpPr/>
              <p:nvPr/>
            </p:nvSpPr>
            <p:spPr>
              <a:xfrm>
                <a:off x="7007949" y="3293269"/>
                <a:ext cx="62821" cy="19010"/>
              </a:xfrm>
              <a:custGeom>
                <a:rect b="b" l="l" r="r" t="t"/>
                <a:pathLst>
                  <a:path extrusionOk="0" h="25864" w="85471">
                    <a:moveTo>
                      <a:pt x="82391" y="4869"/>
                    </a:moveTo>
                    <a:cubicBezTo>
                      <a:pt x="79248" y="4679"/>
                      <a:pt x="77057" y="3441"/>
                      <a:pt x="74390" y="2012"/>
                    </a:cubicBezTo>
                    <a:cubicBezTo>
                      <a:pt x="71152" y="393"/>
                      <a:pt x="66770" y="-84"/>
                      <a:pt x="63246" y="12"/>
                    </a:cubicBezTo>
                    <a:cubicBezTo>
                      <a:pt x="56293" y="202"/>
                      <a:pt x="49054" y="1726"/>
                      <a:pt x="42101" y="2583"/>
                    </a:cubicBezTo>
                    <a:cubicBezTo>
                      <a:pt x="35147" y="3441"/>
                      <a:pt x="28003" y="3631"/>
                      <a:pt x="21145" y="4965"/>
                    </a:cubicBezTo>
                    <a:cubicBezTo>
                      <a:pt x="15716" y="6012"/>
                      <a:pt x="8858" y="6108"/>
                      <a:pt x="4572" y="9822"/>
                    </a:cubicBezTo>
                    <a:cubicBezTo>
                      <a:pt x="2857" y="10584"/>
                      <a:pt x="1905" y="11632"/>
                      <a:pt x="286" y="13251"/>
                    </a:cubicBezTo>
                    <a:cubicBezTo>
                      <a:pt x="-95" y="13632"/>
                      <a:pt x="-95" y="14204"/>
                      <a:pt x="286" y="14585"/>
                    </a:cubicBezTo>
                    <a:cubicBezTo>
                      <a:pt x="1619" y="16585"/>
                      <a:pt x="2476" y="17633"/>
                      <a:pt x="4096" y="18681"/>
                    </a:cubicBezTo>
                    <a:cubicBezTo>
                      <a:pt x="8096" y="23062"/>
                      <a:pt x="15621" y="24015"/>
                      <a:pt x="21241" y="24967"/>
                    </a:cubicBezTo>
                    <a:cubicBezTo>
                      <a:pt x="28575" y="26205"/>
                      <a:pt x="36386" y="25920"/>
                      <a:pt x="43815" y="25539"/>
                    </a:cubicBezTo>
                    <a:cubicBezTo>
                      <a:pt x="51149" y="25253"/>
                      <a:pt x="59341" y="24777"/>
                      <a:pt x="66484" y="22681"/>
                    </a:cubicBezTo>
                    <a:cubicBezTo>
                      <a:pt x="70199" y="21633"/>
                      <a:pt x="74771" y="19252"/>
                      <a:pt x="77343" y="16299"/>
                    </a:cubicBezTo>
                    <a:cubicBezTo>
                      <a:pt x="79534" y="13823"/>
                      <a:pt x="81248" y="11537"/>
                      <a:pt x="84201" y="9822"/>
                    </a:cubicBezTo>
                    <a:cubicBezTo>
                      <a:pt x="86868" y="8298"/>
                      <a:pt x="84868" y="4869"/>
                      <a:pt x="82486" y="47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37"/>
              <p:cNvSpPr/>
              <p:nvPr/>
            </p:nvSpPr>
            <p:spPr>
              <a:xfrm>
                <a:off x="7133531" y="3300509"/>
                <a:ext cx="69172" cy="18710"/>
              </a:xfrm>
              <a:custGeom>
                <a:rect b="b" l="l" r="r" t="t"/>
                <a:pathLst>
                  <a:path extrusionOk="0" h="25456" w="94111">
                    <a:moveTo>
                      <a:pt x="92691" y="15397"/>
                    </a:moveTo>
                    <a:cubicBezTo>
                      <a:pt x="89167" y="13777"/>
                      <a:pt x="86309" y="11872"/>
                      <a:pt x="84500" y="10158"/>
                    </a:cubicBezTo>
                    <a:cubicBezTo>
                      <a:pt x="81071" y="6919"/>
                      <a:pt x="77166" y="5681"/>
                      <a:pt x="72689" y="4633"/>
                    </a:cubicBezTo>
                    <a:cubicBezTo>
                      <a:pt x="65069" y="2728"/>
                      <a:pt x="56972" y="1966"/>
                      <a:pt x="49162" y="1300"/>
                    </a:cubicBezTo>
                    <a:cubicBezTo>
                      <a:pt x="41066" y="538"/>
                      <a:pt x="32779" y="-224"/>
                      <a:pt x="24683" y="61"/>
                    </a:cubicBezTo>
                    <a:cubicBezTo>
                      <a:pt x="20682" y="252"/>
                      <a:pt x="16682" y="1014"/>
                      <a:pt x="12681" y="1681"/>
                    </a:cubicBezTo>
                    <a:cubicBezTo>
                      <a:pt x="8681" y="2443"/>
                      <a:pt x="4775" y="4157"/>
                      <a:pt x="775" y="4538"/>
                    </a:cubicBezTo>
                    <a:cubicBezTo>
                      <a:pt x="13" y="4538"/>
                      <a:pt x="-368" y="5776"/>
                      <a:pt x="489" y="6157"/>
                    </a:cubicBezTo>
                    <a:cubicBezTo>
                      <a:pt x="4109" y="7491"/>
                      <a:pt x="7157" y="10158"/>
                      <a:pt x="10681" y="11872"/>
                    </a:cubicBezTo>
                    <a:cubicBezTo>
                      <a:pt x="14300" y="13587"/>
                      <a:pt x="17920" y="15587"/>
                      <a:pt x="21825" y="16825"/>
                    </a:cubicBezTo>
                    <a:cubicBezTo>
                      <a:pt x="29350" y="19111"/>
                      <a:pt x="37160" y="20826"/>
                      <a:pt x="44971" y="22159"/>
                    </a:cubicBezTo>
                    <a:cubicBezTo>
                      <a:pt x="53067" y="23588"/>
                      <a:pt x="61449" y="25017"/>
                      <a:pt x="69641" y="25398"/>
                    </a:cubicBezTo>
                    <a:cubicBezTo>
                      <a:pt x="74117" y="25588"/>
                      <a:pt x="77832" y="25398"/>
                      <a:pt x="81928" y="23588"/>
                    </a:cubicBezTo>
                    <a:cubicBezTo>
                      <a:pt x="82976" y="23302"/>
                      <a:pt x="83738" y="22731"/>
                      <a:pt x="84500" y="21969"/>
                    </a:cubicBezTo>
                    <a:cubicBezTo>
                      <a:pt x="85452" y="21016"/>
                      <a:pt x="85452" y="21112"/>
                      <a:pt x="84785" y="22064"/>
                    </a:cubicBezTo>
                    <a:cubicBezTo>
                      <a:pt x="87167" y="21683"/>
                      <a:pt x="89358" y="20731"/>
                      <a:pt x="91739" y="20350"/>
                    </a:cubicBezTo>
                    <a:cubicBezTo>
                      <a:pt x="94120" y="19969"/>
                      <a:pt x="95168" y="16635"/>
                      <a:pt x="92691" y="154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37"/>
              <p:cNvSpPr/>
              <p:nvPr/>
            </p:nvSpPr>
            <p:spPr>
              <a:xfrm>
                <a:off x="7252046" y="3312679"/>
                <a:ext cx="65712" cy="26277"/>
              </a:xfrm>
              <a:custGeom>
                <a:rect b="b" l="l" r="r" t="t"/>
                <a:pathLst>
                  <a:path extrusionOk="0" h="35751" w="89404">
                    <a:moveTo>
                      <a:pt x="88036" y="27118"/>
                    </a:moveTo>
                    <a:cubicBezTo>
                      <a:pt x="85179" y="25308"/>
                      <a:pt x="81369" y="24927"/>
                      <a:pt x="78226" y="23880"/>
                    </a:cubicBezTo>
                    <a:cubicBezTo>
                      <a:pt x="75178" y="22832"/>
                      <a:pt x="72606" y="21594"/>
                      <a:pt x="69653" y="20355"/>
                    </a:cubicBezTo>
                    <a:cubicBezTo>
                      <a:pt x="62890" y="17784"/>
                      <a:pt x="55937" y="15402"/>
                      <a:pt x="48888" y="13307"/>
                    </a:cubicBezTo>
                    <a:cubicBezTo>
                      <a:pt x="42507" y="11402"/>
                      <a:pt x="36316" y="9211"/>
                      <a:pt x="30124" y="6830"/>
                    </a:cubicBezTo>
                    <a:cubicBezTo>
                      <a:pt x="24219" y="4639"/>
                      <a:pt x="17646" y="1115"/>
                      <a:pt x="11265" y="1401"/>
                    </a:cubicBezTo>
                    <a:cubicBezTo>
                      <a:pt x="8026" y="1020"/>
                      <a:pt x="5264" y="1496"/>
                      <a:pt x="2216" y="162"/>
                    </a:cubicBezTo>
                    <a:cubicBezTo>
                      <a:pt x="502" y="-600"/>
                      <a:pt x="-737" y="1496"/>
                      <a:pt x="502" y="2829"/>
                    </a:cubicBezTo>
                    <a:cubicBezTo>
                      <a:pt x="3264" y="5687"/>
                      <a:pt x="3931" y="9402"/>
                      <a:pt x="6121" y="12640"/>
                    </a:cubicBezTo>
                    <a:cubicBezTo>
                      <a:pt x="8598" y="16260"/>
                      <a:pt x="12503" y="18641"/>
                      <a:pt x="16123" y="21022"/>
                    </a:cubicBezTo>
                    <a:cubicBezTo>
                      <a:pt x="23552" y="25880"/>
                      <a:pt x="31744" y="29309"/>
                      <a:pt x="40221" y="32071"/>
                    </a:cubicBezTo>
                    <a:cubicBezTo>
                      <a:pt x="48412" y="34643"/>
                      <a:pt x="56794" y="36072"/>
                      <a:pt x="65367" y="35691"/>
                    </a:cubicBezTo>
                    <a:cubicBezTo>
                      <a:pt x="69272" y="35500"/>
                      <a:pt x="73177" y="34643"/>
                      <a:pt x="76987" y="33976"/>
                    </a:cubicBezTo>
                    <a:cubicBezTo>
                      <a:pt x="80797" y="33309"/>
                      <a:pt x="85084" y="33119"/>
                      <a:pt x="88417" y="31023"/>
                    </a:cubicBezTo>
                    <a:cubicBezTo>
                      <a:pt x="90037" y="30071"/>
                      <a:pt x="89465" y="27975"/>
                      <a:pt x="88132" y="27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37"/>
              <p:cNvSpPr/>
              <p:nvPr/>
            </p:nvSpPr>
            <p:spPr>
              <a:xfrm>
                <a:off x="7359267" y="3348671"/>
                <a:ext cx="45906" cy="36549"/>
              </a:xfrm>
              <a:custGeom>
                <a:rect b="b" l="l" r="r" t="t"/>
                <a:pathLst>
                  <a:path extrusionOk="0" h="49727" w="62457">
                    <a:moveTo>
                      <a:pt x="62182" y="37271"/>
                    </a:moveTo>
                    <a:cubicBezTo>
                      <a:pt x="62182" y="34319"/>
                      <a:pt x="61801" y="31556"/>
                      <a:pt x="60182" y="28794"/>
                    </a:cubicBezTo>
                    <a:cubicBezTo>
                      <a:pt x="58753" y="26318"/>
                      <a:pt x="56848" y="23651"/>
                      <a:pt x="54657" y="21841"/>
                    </a:cubicBezTo>
                    <a:cubicBezTo>
                      <a:pt x="51609" y="19364"/>
                      <a:pt x="47990" y="17364"/>
                      <a:pt x="44751" y="15269"/>
                    </a:cubicBezTo>
                    <a:cubicBezTo>
                      <a:pt x="39798" y="12030"/>
                      <a:pt x="34655" y="8982"/>
                      <a:pt x="29321" y="6410"/>
                    </a:cubicBezTo>
                    <a:cubicBezTo>
                      <a:pt x="26654" y="5172"/>
                      <a:pt x="23987" y="3839"/>
                      <a:pt x="21225" y="2600"/>
                    </a:cubicBezTo>
                    <a:cubicBezTo>
                      <a:pt x="17796" y="1076"/>
                      <a:pt x="14176" y="695"/>
                      <a:pt x="10461" y="124"/>
                    </a:cubicBezTo>
                    <a:cubicBezTo>
                      <a:pt x="6937" y="-448"/>
                      <a:pt x="3508" y="981"/>
                      <a:pt x="1508" y="3934"/>
                    </a:cubicBezTo>
                    <a:cubicBezTo>
                      <a:pt x="-207" y="6506"/>
                      <a:pt x="-778" y="11078"/>
                      <a:pt x="1508" y="13649"/>
                    </a:cubicBezTo>
                    <a:cubicBezTo>
                      <a:pt x="3603" y="16031"/>
                      <a:pt x="5508" y="18602"/>
                      <a:pt x="7699" y="20793"/>
                    </a:cubicBezTo>
                    <a:cubicBezTo>
                      <a:pt x="9414" y="22508"/>
                      <a:pt x="11795" y="23841"/>
                      <a:pt x="13795" y="25365"/>
                    </a:cubicBezTo>
                    <a:cubicBezTo>
                      <a:pt x="17986" y="28508"/>
                      <a:pt x="22272" y="31461"/>
                      <a:pt x="26559" y="34414"/>
                    </a:cubicBezTo>
                    <a:cubicBezTo>
                      <a:pt x="28273" y="35557"/>
                      <a:pt x="29988" y="36700"/>
                      <a:pt x="31702" y="37843"/>
                    </a:cubicBezTo>
                    <a:cubicBezTo>
                      <a:pt x="32273" y="38224"/>
                      <a:pt x="32845" y="38605"/>
                      <a:pt x="33417" y="38986"/>
                    </a:cubicBezTo>
                    <a:cubicBezTo>
                      <a:pt x="33607" y="39081"/>
                      <a:pt x="34274" y="39557"/>
                      <a:pt x="34560" y="39748"/>
                    </a:cubicBezTo>
                    <a:cubicBezTo>
                      <a:pt x="34560" y="39748"/>
                      <a:pt x="34560" y="39748"/>
                      <a:pt x="34655" y="39748"/>
                    </a:cubicBezTo>
                    <a:cubicBezTo>
                      <a:pt x="35226" y="40129"/>
                      <a:pt x="35798" y="40510"/>
                      <a:pt x="36369" y="40891"/>
                    </a:cubicBezTo>
                    <a:cubicBezTo>
                      <a:pt x="37989" y="42034"/>
                      <a:pt x="39513" y="43177"/>
                      <a:pt x="41322" y="44034"/>
                    </a:cubicBezTo>
                    <a:cubicBezTo>
                      <a:pt x="41894" y="44320"/>
                      <a:pt x="43132" y="44987"/>
                      <a:pt x="41418" y="43844"/>
                    </a:cubicBezTo>
                    <a:cubicBezTo>
                      <a:pt x="39608" y="42510"/>
                      <a:pt x="41036" y="43558"/>
                      <a:pt x="41418" y="43844"/>
                    </a:cubicBezTo>
                    <a:cubicBezTo>
                      <a:pt x="42751" y="44891"/>
                      <a:pt x="44180" y="46034"/>
                      <a:pt x="45799" y="46606"/>
                    </a:cubicBezTo>
                    <a:cubicBezTo>
                      <a:pt x="45989" y="46606"/>
                      <a:pt x="46275" y="46701"/>
                      <a:pt x="46466" y="46796"/>
                    </a:cubicBezTo>
                    <a:cubicBezTo>
                      <a:pt x="47133" y="47273"/>
                      <a:pt x="47704" y="47749"/>
                      <a:pt x="48466" y="48130"/>
                    </a:cubicBezTo>
                    <a:cubicBezTo>
                      <a:pt x="48561" y="48130"/>
                      <a:pt x="48847" y="48225"/>
                      <a:pt x="49038" y="48320"/>
                    </a:cubicBezTo>
                    <a:cubicBezTo>
                      <a:pt x="50276" y="49463"/>
                      <a:pt x="52181" y="50035"/>
                      <a:pt x="54086" y="49559"/>
                    </a:cubicBezTo>
                    <a:cubicBezTo>
                      <a:pt x="55991" y="49082"/>
                      <a:pt x="58563" y="47558"/>
                      <a:pt x="59706" y="46225"/>
                    </a:cubicBezTo>
                    <a:cubicBezTo>
                      <a:pt x="60944" y="44796"/>
                      <a:pt x="61896" y="42891"/>
                      <a:pt x="62277" y="40986"/>
                    </a:cubicBezTo>
                    <a:cubicBezTo>
                      <a:pt x="62468" y="40129"/>
                      <a:pt x="62563" y="38510"/>
                      <a:pt x="62277" y="37367"/>
                    </a:cubicBezTo>
                    <a:cubicBezTo>
                      <a:pt x="62277" y="36795"/>
                      <a:pt x="62087" y="36890"/>
                      <a:pt x="62087" y="370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8" name="Google Shape;708;p37"/>
            <p:cNvSpPr/>
            <p:nvPr/>
          </p:nvSpPr>
          <p:spPr>
            <a:xfrm>
              <a:off x="6880585" y="3850690"/>
              <a:ext cx="433880" cy="228988"/>
            </a:xfrm>
            <a:custGeom>
              <a:rect b="b" l="l" r="r" t="t"/>
              <a:pathLst>
                <a:path extrusionOk="0" h="311548" w="590313">
                  <a:moveTo>
                    <a:pt x="573435" y="6122"/>
                  </a:moveTo>
                  <a:cubicBezTo>
                    <a:pt x="564768" y="-2355"/>
                    <a:pt x="551718" y="-1117"/>
                    <a:pt x="542098" y="4312"/>
                  </a:cubicBezTo>
                  <a:cubicBezTo>
                    <a:pt x="526477" y="13171"/>
                    <a:pt x="520381" y="26125"/>
                    <a:pt x="516381" y="42984"/>
                  </a:cubicBezTo>
                  <a:cubicBezTo>
                    <a:pt x="515142" y="48032"/>
                    <a:pt x="513999" y="53080"/>
                    <a:pt x="512571" y="58129"/>
                  </a:cubicBezTo>
                  <a:cubicBezTo>
                    <a:pt x="511713" y="61177"/>
                    <a:pt x="510761" y="64129"/>
                    <a:pt x="509904" y="67082"/>
                  </a:cubicBezTo>
                  <a:cubicBezTo>
                    <a:pt x="509713" y="67749"/>
                    <a:pt x="509618" y="68130"/>
                    <a:pt x="509523" y="68511"/>
                  </a:cubicBezTo>
                  <a:cubicBezTo>
                    <a:pt x="509332" y="68892"/>
                    <a:pt x="509237" y="69273"/>
                    <a:pt x="508951" y="69940"/>
                  </a:cubicBezTo>
                  <a:cubicBezTo>
                    <a:pt x="504760" y="80608"/>
                    <a:pt x="500379" y="91180"/>
                    <a:pt x="495235" y="101467"/>
                  </a:cubicBezTo>
                  <a:cubicBezTo>
                    <a:pt x="492854" y="106135"/>
                    <a:pt x="490377" y="110707"/>
                    <a:pt x="487806" y="115183"/>
                  </a:cubicBezTo>
                  <a:cubicBezTo>
                    <a:pt x="486472" y="117469"/>
                    <a:pt x="485139" y="119660"/>
                    <a:pt x="483805" y="121946"/>
                  </a:cubicBezTo>
                  <a:cubicBezTo>
                    <a:pt x="483329" y="122708"/>
                    <a:pt x="480852" y="126423"/>
                    <a:pt x="479995" y="127851"/>
                  </a:cubicBezTo>
                  <a:cubicBezTo>
                    <a:pt x="467327" y="146235"/>
                    <a:pt x="452658" y="162999"/>
                    <a:pt x="436466" y="178239"/>
                  </a:cubicBezTo>
                  <a:cubicBezTo>
                    <a:pt x="436180" y="178429"/>
                    <a:pt x="436085" y="178620"/>
                    <a:pt x="435894" y="178810"/>
                  </a:cubicBezTo>
                  <a:cubicBezTo>
                    <a:pt x="433704" y="180715"/>
                    <a:pt x="431418" y="182620"/>
                    <a:pt x="429227" y="184525"/>
                  </a:cubicBezTo>
                  <a:cubicBezTo>
                    <a:pt x="425226" y="187859"/>
                    <a:pt x="421035" y="191002"/>
                    <a:pt x="416844" y="194146"/>
                  </a:cubicBezTo>
                  <a:cubicBezTo>
                    <a:pt x="407224" y="201194"/>
                    <a:pt x="397127" y="207766"/>
                    <a:pt x="386650" y="213576"/>
                  </a:cubicBezTo>
                  <a:cubicBezTo>
                    <a:pt x="385221" y="214338"/>
                    <a:pt x="383793" y="215101"/>
                    <a:pt x="382364" y="215863"/>
                  </a:cubicBezTo>
                  <a:cubicBezTo>
                    <a:pt x="381697" y="216148"/>
                    <a:pt x="377506" y="218244"/>
                    <a:pt x="376839" y="218530"/>
                  </a:cubicBezTo>
                  <a:cubicBezTo>
                    <a:pt x="372077" y="220720"/>
                    <a:pt x="367314" y="222816"/>
                    <a:pt x="362457" y="224721"/>
                  </a:cubicBezTo>
                  <a:cubicBezTo>
                    <a:pt x="351789" y="228912"/>
                    <a:pt x="340835" y="232531"/>
                    <a:pt x="329786" y="235293"/>
                  </a:cubicBezTo>
                  <a:cubicBezTo>
                    <a:pt x="327595" y="235865"/>
                    <a:pt x="325404" y="236341"/>
                    <a:pt x="323118" y="236818"/>
                  </a:cubicBezTo>
                  <a:cubicBezTo>
                    <a:pt x="321975" y="237008"/>
                    <a:pt x="319880" y="237389"/>
                    <a:pt x="319023" y="237580"/>
                  </a:cubicBezTo>
                  <a:cubicBezTo>
                    <a:pt x="313308" y="238532"/>
                    <a:pt x="307593" y="239294"/>
                    <a:pt x="301878" y="239866"/>
                  </a:cubicBezTo>
                  <a:cubicBezTo>
                    <a:pt x="290352" y="241009"/>
                    <a:pt x="278827" y="241485"/>
                    <a:pt x="267302" y="241199"/>
                  </a:cubicBezTo>
                  <a:cubicBezTo>
                    <a:pt x="266540" y="241199"/>
                    <a:pt x="261301" y="240913"/>
                    <a:pt x="261015" y="240913"/>
                  </a:cubicBezTo>
                  <a:cubicBezTo>
                    <a:pt x="259968" y="240913"/>
                    <a:pt x="258920" y="240723"/>
                    <a:pt x="257872" y="240628"/>
                  </a:cubicBezTo>
                  <a:cubicBezTo>
                    <a:pt x="251586" y="240056"/>
                    <a:pt x="245299" y="239199"/>
                    <a:pt x="239108" y="238246"/>
                  </a:cubicBezTo>
                  <a:cubicBezTo>
                    <a:pt x="227678" y="236437"/>
                    <a:pt x="216343" y="233960"/>
                    <a:pt x="205199" y="230817"/>
                  </a:cubicBezTo>
                  <a:cubicBezTo>
                    <a:pt x="202627" y="230150"/>
                    <a:pt x="200151" y="229388"/>
                    <a:pt x="197674" y="228531"/>
                  </a:cubicBezTo>
                  <a:cubicBezTo>
                    <a:pt x="197007" y="228340"/>
                    <a:pt x="195293" y="227769"/>
                    <a:pt x="194150" y="227388"/>
                  </a:cubicBezTo>
                  <a:cubicBezTo>
                    <a:pt x="189768" y="225768"/>
                    <a:pt x="185292" y="224149"/>
                    <a:pt x="181005" y="222339"/>
                  </a:cubicBezTo>
                  <a:cubicBezTo>
                    <a:pt x="169290" y="217577"/>
                    <a:pt x="157860" y="212053"/>
                    <a:pt x="146811" y="205957"/>
                  </a:cubicBezTo>
                  <a:cubicBezTo>
                    <a:pt x="141286" y="202909"/>
                    <a:pt x="135857" y="199575"/>
                    <a:pt x="130523" y="196241"/>
                  </a:cubicBezTo>
                  <a:cubicBezTo>
                    <a:pt x="130237" y="196051"/>
                    <a:pt x="130047" y="195955"/>
                    <a:pt x="129761" y="195765"/>
                  </a:cubicBezTo>
                  <a:cubicBezTo>
                    <a:pt x="126332" y="193384"/>
                    <a:pt x="122998" y="191002"/>
                    <a:pt x="119664" y="188526"/>
                  </a:cubicBezTo>
                  <a:cubicBezTo>
                    <a:pt x="109568" y="181001"/>
                    <a:pt x="99948" y="172809"/>
                    <a:pt x="90899" y="163951"/>
                  </a:cubicBezTo>
                  <a:cubicBezTo>
                    <a:pt x="88613" y="161761"/>
                    <a:pt x="86422" y="159570"/>
                    <a:pt x="84231" y="157284"/>
                  </a:cubicBezTo>
                  <a:cubicBezTo>
                    <a:pt x="84041" y="157093"/>
                    <a:pt x="77183" y="149759"/>
                    <a:pt x="81469" y="154426"/>
                  </a:cubicBezTo>
                  <a:cubicBezTo>
                    <a:pt x="76040" y="148521"/>
                    <a:pt x="70611" y="142615"/>
                    <a:pt x="65086" y="136805"/>
                  </a:cubicBezTo>
                  <a:cubicBezTo>
                    <a:pt x="59466" y="130804"/>
                    <a:pt x="60133" y="131471"/>
                    <a:pt x="55752" y="126328"/>
                  </a:cubicBezTo>
                  <a:cubicBezTo>
                    <a:pt x="49084" y="118708"/>
                    <a:pt x="42702" y="113183"/>
                    <a:pt x="33844" y="108230"/>
                  </a:cubicBezTo>
                  <a:cubicBezTo>
                    <a:pt x="16890" y="98610"/>
                    <a:pt x="507" y="114517"/>
                    <a:pt x="30" y="130995"/>
                  </a:cubicBezTo>
                  <a:cubicBezTo>
                    <a:pt x="-541" y="146806"/>
                    <a:pt x="7079" y="160237"/>
                    <a:pt x="14413" y="173667"/>
                  </a:cubicBezTo>
                  <a:cubicBezTo>
                    <a:pt x="21462" y="186526"/>
                    <a:pt x="30415" y="197289"/>
                    <a:pt x="40321" y="208052"/>
                  </a:cubicBezTo>
                  <a:cubicBezTo>
                    <a:pt x="58800" y="228150"/>
                    <a:pt x="79850" y="244914"/>
                    <a:pt x="102710" y="259868"/>
                  </a:cubicBezTo>
                  <a:cubicBezTo>
                    <a:pt x="145477" y="287776"/>
                    <a:pt x="196150" y="305683"/>
                    <a:pt x="247109" y="310160"/>
                  </a:cubicBezTo>
                  <a:cubicBezTo>
                    <a:pt x="300544" y="314922"/>
                    <a:pt x="354646" y="307684"/>
                    <a:pt x="403509" y="284633"/>
                  </a:cubicBezTo>
                  <a:cubicBezTo>
                    <a:pt x="452563" y="261583"/>
                    <a:pt x="496188" y="227388"/>
                    <a:pt x="528858" y="183859"/>
                  </a:cubicBezTo>
                  <a:cubicBezTo>
                    <a:pt x="546384" y="160522"/>
                    <a:pt x="561529" y="135281"/>
                    <a:pt x="572388" y="108230"/>
                  </a:cubicBezTo>
                  <a:cubicBezTo>
                    <a:pt x="578198" y="93752"/>
                    <a:pt x="583246" y="78798"/>
                    <a:pt x="586961" y="63653"/>
                  </a:cubicBezTo>
                  <a:cubicBezTo>
                    <a:pt x="589247" y="54509"/>
                    <a:pt x="591057" y="45079"/>
                    <a:pt x="590009" y="35650"/>
                  </a:cubicBezTo>
                  <a:cubicBezTo>
                    <a:pt x="588675" y="23267"/>
                    <a:pt x="582198" y="14599"/>
                    <a:pt x="573626" y="63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6599735" y="3902604"/>
              <a:ext cx="207634" cy="138940"/>
            </a:xfrm>
            <a:custGeom>
              <a:rect b="b" l="l" r="r" t="t"/>
              <a:pathLst>
                <a:path extrusionOk="0" h="189034" w="282495">
                  <a:moveTo>
                    <a:pt x="281877" y="74705"/>
                  </a:moveTo>
                  <a:cubicBezTo>
                    <a:pt x="289116" y="125759"/>
                    <a:pt x="231966" y="175956"/>
                    <a:pt x="154242" y="186910"/>
                  </a:cubicBezTo>
                  <a:cubicBezTo>
                    <a:pt x="76613" y="197863"/>
                    <a:pt x="7748" y="165383"/>
                    <a:pt x="604" y="114329"/>
                  </a:cubicBezTo>
                  <a:cubicBezTo>
                    <a:pt x="-6540" y="63275"/>
                    <a:pt x="50515" y="13078"/>
                    <a:pt x="128239" y="2125"/>
                  </a:cubicBezTo>
                  <a:cubicBezTo>
                    <a:pt x="205868" y="-8829"/>
                    <a:pt x="274733" y="23651"/>
                    <a:pt x="281877" y="747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7353895" y="3799374"/>
              <a:ext cx="208503" cy="137665"/>
            </a:xfrm>
            <a:custGeom>
              <a:rect b="b" l="l" r="r" t="t"/>
              <a:pathLst>
                <a:path extrusionOk="0" h="187300" w="283677">
                  <a:moveTo>
                    <a:pt x="283523" y="83696"/>
                  </a:moveTo>
                  <a:cubicBezTo>
                    <a:pt x="287143" y="135131"/>
                    <a:pt x="226659" y="181232"/>
                    <a:pt x="148363" y="186757"/>
                  </a:cubicBezTo>
                  <a:cubicBezTo>
                    <a:pt x="70163" y="192281"/>
                    <a:pt x="3774" y="155039"/>
                    <a:pt x="154" y="103604"/>
                  </a:cubicBezTo>
                  <a:cubicBezTo>
                    <a:pt x="-3465" y="52169"/>
                    <a:pt x="57019" y="6068"/>
                    <a:pt x="135314" y="543"/>
                  </a:cubicBezTo>
                  <a:cubicBezTo>
                    <a:pt x="213610" y="-4981"/>
                    <a:pt x="279904" y="32261"/>
                    <a:pt x="283523" y="836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Codice - Connessione al DB</a:t>
            </a:r>
            <a:endParaRPr/>
          </a:p>
        </p:txBody>
      </p:sp>
      <p:pic>
        <p:nvPicPr>
          <p:cNvPr id="716" name="Google Shape;7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0" y="1131650"/>
            <a:ext cx="4226951" cy="37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38"/>
          <p:cNvSpPr txBox="1"/>
          <p:nvPr/>
        </p:nvSpPr>
        <p:spPr>
          <a:xfrm>
            <a:off x="5660025" y="1323463"/>
            <a:ext cx="261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Import necessari</a:t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18" name="Google Shape;718;p38"/>
          <p:cNvSpPr txBox="1"/>
          <p:nvPr/>
        </p:nvSpPr>
        <p:spPr>
          <a:xfrm>
            <a:off x="5660025" y="2060300"/>
            <a:ext cx="330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Collegamento al server Flask</a:t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19" name="Google Shape;719;p38"/>
          <p:cNvSpPr txBox="1"/>
          <p:nvPr/>
        </p:nvSpPr>
        <p:spPr>
          <a:xfrm>
            <a:off x="5660025" y="2783050"/>
            <a:ext cx="314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Collegamento a MongoDB</a:t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20" name="Google Shape;720;p38"/>
          <p:cNvSpPr txBox="1"/>
          <p:nvPr/>
        </p:nvSpPr>
        <p:spPr>
          <a:xfrm>
            <a:off x="5660025" y="3851388"/>
            <a:ext cx="32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Suddivisione delle collezioni</a:t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721" name="Google Shape;72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075" y="1323475"/>
            <a:ext cx="485825" cy="4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38"/>
          <p:cNvSpPr txBox="1"/>
          <p:nvPr/>
        </p:nvSpPr>
        <p:spPr>
          <a:xfrm>
            <a:off x="6701375" y="512400"/>
            <a:ext cx="24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723" name="Google Shape;72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075" y="2039588"/>
            <a:ext cx="485825" cy="4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075" y="2755688"/>
            <a:ext cx="485825" cy="4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075" y="3824025"/>
            <a:ext cx="485825" cy="4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Codice - Create</a:t>
            </a:r>
            <a:endParaRPr/>
          </a:p>
        </p:txBody>
      </p:sp>
      <p:pic>
        <p:nvPicPr>
          <p:cNvPr id="731" name="Google Shape;7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75" y="1017725"/>
            <a:ext cx="53213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Codice - Read</a:t>
            </a:r>
            <a:endParaRPr/>
          </a:p>
        </p:txBody>
      </p:sp>
      <p:pic>
        <p:nvPicPr>
          <p:cNvPr id="737" name="Google Shape;7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25" y="1357900"/>
            <a:ext cx="7089100" cy="21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Codice - Update</a:t>
            </a:r>
            <a:endParaRPr/>
          </a:p>
        </p:txBody>
      </p:sp>
      <p:pic>
        <p:nvPicPr>
          <p:cNvPr id="743" name="Google Shape;7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00" y="1017725"/>
            <a:ext cx="622888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Codice - Delete</a:t>
            </a:r>
            <a:endParaRPr/>
          </a:p>
        </p:txBody>
      </p:sp>
      <p:pic>
        <p:nvPicPr>
          <p:cNvPr id="749" name="Google Shape;7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93000"/>
            <a:ext cx="6122325" cy="37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2"/>
          <p:cNvSpPr txBox="1"/>
          <p:nvPr/>
        </p:nvSpPr>
        <p:spPr>
          <a:xfrm>
            <a:off x="7418525" y="2227100"/>
            <a:ext cx="1844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Cerca e elimina le persone con il person ID specificato, ed elimina anche il registro associato a quel Person ID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751" name="Google Shape;75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2700" y="2722925"/>
            <a:ext cx="485825" cy="4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Codice - Query 1</a:t>
            </a:r>
            <a:endParaRPr/>
          </a:p>
        </p:txBody>
      </p:sp>
      <p:pic>
        <p:nvPicPr>
          <p:cNvPr id="757" name="Google Shape;7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750" y="1091475"/>
            <a:ext cx="385565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809" y="1091475"/>
            <a:ext cx="4154792" cy="1975952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43"/>
          <p:cNvSpPr txBox="1"/>
          <p:nvPr/>
        </p:nvSpPr>
        <p:spPr>
          <a:xfrm>
            <a:off x="4907550" y="34132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60" name="Google Shape;760;p43"/>
          <p:cNvSpPr txBox="1"/>
          <p:nvPr/>
        </p:nvSpPr>
        <p:spPr>
          <a:xfrm>
            <a:off x="5124150" y="3474250"/>
            <a:ext cx="382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Serve a correlare l’età di una persona e la sua qualità del sonno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761" name="Google Shape;76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4745850" y="3141175"/>
            <a:ext cx="485825" cy="4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Sommario</a:t>
            </a:r>
            <a:endParaRPr/>
          </a:p>
        </p:txBody>
      </p:sp>
      <p:sp>
        <p:nvSpPr>
          <p:cNvPr id="406" name="Google Shape;406;p26"/>
          <p:cNvSpPr txBox="1"/>
          <p:nvPr>
            <p:ph idx="1" type="subTitle"/>
          </p:nvPr>
        </p:nvSpPr>
        <p:spPr>
          <a:xfrm>
            <a:off x="1583724" y="1804324"/>
            <a:ext cx="29679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Vediamo qual era l’idea iniziale</a:t>
            </a:r>
            <a:endParaRPr/>
          </a:p>
        </p:txBody>
      </p:sp>
      <p:sp>
        <p:nvSpPr>
          <p:cNvPr id="407" name="Google Shape;407;p26"/>
          <p:cNvSpPr txBox="1"/>
          <p:nvPr>
            <p:ph idx="2" type="subTitle"/>
          </p:nvPr>
        </p:nvSpPr>
        <p:spPr>
          <a:xfrm>
            <a:off x="5462969" y="1804325"/>
            <a:ext cx="29679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 sono gli obiettivi che ci eravamo prefissati di raggiungere</a:t>
            </a:r>
            <a:endParaRPr/>
          </a:p>
        </p:txBody>
      </p:sp>
      <p:sp>
        <p:nvSpPr>
          <p:cNvPr id="408" name="Google Shape;408;p26"/>
          <p:cNvSpPr txBox="1"/>
          <p:nvPr>
            <p:ph idx="3" type="subTitle"/>
          </p:nvPr>
        </p:nvSpPr>
        <p:spPr>
          <a:xfrm>
            <a:off x="1583724" y="3626775"/>
            <a:ext cx="29679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Vediamo qual è il dataset usato e cosa contiene</a:t>
            </a:r>
            <a:endParaRPr/>
          </a:p>
        </p:txBody>
      </p:sp>
      <p:sp>
        <p:nvSpPr>
          <p:cNvPr id="409" name="Google Shape;409;p26"/>
          <p:cNvSpPr txBox="1"/>
          <p:nvPr>
            <p:ph idx="4" type="subTitle"/>
          </p:nvPr>
        </p:nvSpPr>
        <p:spPr>
          <a:xfrm>
            <a:off x="5462969" y="3626775"/>
            <a:ext cx="29679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Analizziamo</a:t>
            </a:r>
            <a:r>
              <a:rPr lang="en"/>
              <a:t> le parti principali del codice</a:t>
            </a:r>
            <a:endParaRPr/>
          </a:p>
        </p:txBody>
      </p:sp>
      <p:sp>
        <p:nvSpPr>
          <p:cNvPr id="410" name="Google Shape;410;p26"/>
          <p:cNvSpPr txBox="1"/>
          <p:nvPr>
            <p:ph idx="5" type="title"/>
          </p:nvPr>
        </p:nvSpPr>
        <p:spPr>
          <a:xfrm>
            <a:off x="726775" y="1394350"/>
            <a:ext cx="778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1" name="Google Shape;411;p26"/>
          <p:cNvSpPr txBox="1"/>
          <p:nvPr>
            <p:ph idx="6" type="title"/>
          </p:nvPr>
        </p:nvSpPr>
        <p:spPr>
          <a:xfrm>
            <a:off x="726775" y="3215650"/>
            <a:ext cx="776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2" name="Google Shape;412;p26"/>
          <p:cNvSpPr txBox="1"/>
          <p:nvPr>
            <p:ph idx="7" type="title"/>
          </p:nvPr>
        </p:nvSpPr>
        <p:spPr>
          <a:xfrm>
            <a:off x="4606008" y="1394987"/>
            <a:ext cx="776100" cy="4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3" name="Google Shape;413;p26"/>
          <p:cNvSpPr txBox="1"/>
          <p:nvPr>
            <p:ph idx="8" type="title"/>
          </p:nvPr>
        </p:nvSpPr>
        <p:spPr>
          <a:xfrm>
            <a:off x="4606008" y="3215652"/>
            <a:ext cx="776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14" name="Google Shape;414;p26"/>
          <p:cNvSpPr txBox="1"/>
          <p:nvPr>
            <p:ph idx="9" type="subTitle"/>
          </p:nvPr>
        </p:nvSpPr>
        <p:spPr>
          <a:xfrm>
            <a:off x="1583724" y="1471174"/>
            <a:ext cx="2967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415" name="Google Shape;415;p26"/>
          <p:cNvSpPr txBox="1"/>
          <p:nvPr>
            <p:ph idx="13" type="subTitle"/>
          </p:nvPr>
        </p:nvSpPr>
        <p:spPr>
          <a:xfrm>
            <a:off x="1583724" y="3293755"/>
            <a:ext cx="2967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416" name="Google Shape;416;p26"/>
          <p:cNvSpPr txBox="1"/>
          <p:nvPr>
            <p:ph idx="14" type="subTitle"/>
          </p:nvPr>
        </p:nvSpPr>
        <p:spPr>
          <a:xfrm>
            <a:off x="5462967" y="1471174"/>
            <a:ext cx="2967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OBIETTIVI</a:t>
            </a:r>
            <a:endParaRPr/>
          </a:p>
        </p:txBody>
      </p:sp>
      <p:sp>
        <p:nvSpPr>
          <p:cNvPr id="417" name="Google Shape;417;p26"/>
          <p:cNvSpPr txBox="1"/>
          <p:nvPr>
            <p:ph idx="15" type="subTitle"/>
          </p:nvPr>
        </p:nvSpPr>
        <p:spPr>
          <a:xfrm>
            <a:off x="5462967" y="3293753"/>
            <a:ext cx="2967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CODICE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Codice - Query 2</a:t>
            </a:r>
            <a:endParaRPr/>
          </a:p>
        </p:txBody>
      </p:sp>
      <p:pic>
        <p:nvPicPr>
          <p:cNvPr id="767" name="Google Shape;7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775" y="1017725"/>
            <a:ext cx="485295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44"/>
          <p:cNvSpPr txBox="1"/>
          <p:nvPr/>
        </p:nvSpPr>
        <p:spPr>
          <a:xfrm>
            <a:off x="6291125" y="2259300"/>
            <a:ext cx="26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Serve a mostrare la distribuzione dei livelli di attività fisica tra gli utenti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769" name="Google Shape;76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300" y="2432038"/>
            <a:ext cx="485825" cy="4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Codice - Query 3</a:t>
            </a:r>
            <a:endParaRPr/>
          </a:p>
        </p:txBody>
      </p:sp>
      <p:pic>
        <p:nvPicPr>
          <p:cNvPr id="775" name="Google Shape;7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300" y="1017725"/>
            <a:ext cx="399492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628" y="1017725"/>
            <a:ext cx="4046971" cy="332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WebApp</a:t>
            </a:r>
            <a:endParaRPr/>
          </a:p>
        </p:txBody>
      </p:sp>
      <p:pic>
        <p:nvPicPr>
          <p:cNvPr id="782" name="Google Shape;7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25" y="1140975"/>
            <a:ext cx="7394485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</a:rPr>
              <a:t>Fine</a:t>
            </a:r>
            <a:endParaRPr sz="3400">
              <a:solidFill>
                <a:schemeClr val="dk2"/>
              </a:solidFill>
            </a:endParaRPr>
          </a:p>
        </p:txBody>
      </p:sp>
      <p:sp>
        <p:nvSpPr>
          <p:cNvPr id="788" name="Google Shape;788;p47"/>
          <p:cNvSpPr txBox="1"/>
          <p:nvPr/>
        </p:nvSpPr>
        <p:spPr>
          <a:xfrm>
            <a:off x="3366075" y="1300850"/>
            <a:ext cx="53034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GRAZIE PER L’ATTENZIONE!</a:t>
            </a:r>
            <a:endParaRPr sz="6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789" name="Google Shape;789;p47"/>
          <p:cNvGrpSpPr/>
          <p:nvPr/>
        </p:nvGrpSpPr>
        <p:grpSpPr>
          <a:xfrm>
            <a:off x="949185" y="1506301"/>
            <a:ext cx="2651760" cy="2428851"/>
            <a:chOff x="3722084" y="1195772"/>
            <a:chExt cx="4762500" cy="4362160"/>
          </a:xfrm>
        </p:grpSpPr>
        <p:grpSp>
          <p:nvGrpSpPr>
            <p:cNvPr id="790" name="Google Shape;790;p47"/>
            <p:cNvGrpSpPr/>
            <p:nvPr/>
          </p:nvGrpSpPr>
          <p:grpSpPr>
            <a:xfrm>
              <a:off x="4151350" y="1195772"/>
              <a:ext cx="3356055" cy="3108694"/>
              <a:chOff x="4151350" y="1195772"/>
              <a:chExt cx="3356055" cy="3108694"/>
            </a:xfrm>
          </p:grpSpPr>
          <p:grpSp>
            <p:nvGrpSpPr>
              <p:cNvPr id="791" name="Google Shape;791;p47"/>
              <p:cNvGrpSpPr/>
              <p:nvPr/>
            </p:nvGrpSpPr>
            <p:grpSpPr>
              <a:xfrm>
                <a:off x="4151350" y="1195772"/>
                <a:ext cx="3349325" cy="2538891"/>
                <a:chOff x="4151350" y="1195772"/>
                <a:chExt cx="3349325" cy="2538891"/>
              </a:xfrm>
            </p:grpSpPr>
            <p:grpSp>
              <p:nvGrpSpPr>
                <p:cNvPr id="792" name="Google Shape;792;p47"/>
                <p:cNvGrpSpPr/>
                <p:nvPr/>
              </p:nvGrpSpPr>
              <p:grpSpPr>
                <a:xfrm>
                  <a:off x="4738831" y="1195772"/>
                  <a:ext cx="2761844" cy="2130872"/>
                  <a:chOff x="4738831" y="1195772"/>
                  <a:chExt cx="2761844" cy="2130872"/>
                </a:xfrm>
              </p:grpSpPr>
              <p:sp>
                <p:nvSpPr>
                  <p:cNvPr id="793" name="Google Shape;793;p47"/>
                  <p:cNvSpPr/>
                  <p:nvPr/>
                </p:nvSpPr>
                <p:spPr>
                  <a:xfrm>
                    <a:off x="4738831" y="1195772"/>
                    <a:ext cx="2761844" cy="2130872"/>
                  </a:xfrm>
                  <a:custGeom>
                    <a:rect b="b" l="l" r="r" t="t"/>
                    <a:pathLst>
                      <a:path extrusionOk="0" h="2130872" w="2761844">
                        <a:moveTo>
                          <a:pt x="236553" y="546826"/>
                        </a:moveTo>
                        <a:cubicBezTo>
                          <a:pt x="236553" y="546826"/>
                          <a:pt x="331136" y="408999"/>
                          <a:pt x="896254" y="343467"/>
                        </a:cubicBezTo>
                        <a:cubicBezTo>
                          <a:pt x="1461373" y="277935"/>
                          <a:pt x="1864851" y="218023"/>
                          <a:pt x="2009346" y="170398"/>
                        </a:cubicBezTo>
                        <a:cubicBezTo>
                          <a:pt x="2153840" y="122773"/>
                          <a:pt x="2218229" y="-7910"/>
                          <a:pt x="2280427" y="377"/>
                        </a:cubicBezTo>
                        <a:cubicBezTo>
                          <a:pt x="2342626" y="8663"/>
                          <a:pt x="2323861" y="167921"/>
                          <a:pt x="2323861" y="167921"/>
                        </a:cubicBezTo>
                        <a:cubicBezTo>
                          <a:pt x="2323861" y="167921"/>
                          <a:pt x="2575417" y="391283"/>
                          <a:pt x="2638091" y="788189"/>
                        </a:cubicBezTo>
                        <a:cubicBezTo>
                          <a:pt x="2700861" y="1185096"/>
                          <a:pt x="2661237" y="1435032"/>
                          <a:pt x="2672762" y="1468560"/>
                        </a:cubicBezTo>
                        <a:cubicBezTo>
                          <a:pt x="2684287" y="1502088"/>
                          <a:pt x="2766583" y="1535140"/>
                          <a:pt x="2761630" y="1618674"/>
                        </a:cubicBezTo>
                        <a:cubicBezTo>
                          <a:pt x="2756677" y="1702209"/>
                          <a:pt x="2573988" y="1663442"/>
                          <a:pt x="2573988" y="1663442"/>
                        </a:cubicBezTo>
                        <a:cubicBezTo>
                          <a:pt x="2573988" y="1663442"/>
                          <a:pt x="2216229" y="1840988"/>
                          <a:pt x="1616916" y="1911282"/>
                        </a:cubicBezTo>
                        <a:cubicBezTo>
                          <a:pt x="1017603" y="1981672"/>
                          <a:pt x="1183909" y="2100163"/>
                          <a:pt x="532209" y="2054538"/>
                        </a:cubicBezTo>
                        <a:cubicBezTo>
                          <a:pt x="532209" y="2054538"/>
                          <a:pt x="349805" y="2180364"/>
                          <a:pt x="290274" y="2108926"/>
                        </a:cubicBezTo>
                        <a:cubicBezTo>
                          <a:pt x="230743" y="2037488"/>
                          <a:pt x="321611" y="1913663"/>
                          <a:pt x="321611" y="1913663"/>
                        </a:cubicBezTo>
                        <a:cubicBezTo>
                          <a:pt x="321611" y="1913663"/>
                          <a:pt x="209692" y="1666871"/>
                          <a:pt x="154733" y="1376834"/>
                        </a:cubicBezTo>
                        <a:cubicBezTo>
                          <a:pt x="99774" y="1086798"/>
                          <a:pt x="136731" y="900108"/>
                          <a:pt x="75771" y="733421"/>
                        </a:cubicBezTo>
                        <a:cubicBezTo>
                          <a:pt x="75771" y="733421"/>
                          <a:pt x="-21384" y="697226"/>
                          <a:pt x="4333" y="582354"/>
                        </a:cubicBezTo>
                        <a:cubicBezTo>
                          <a:pt x="30051" y="467483"/>
                          <a:pt x="236648" y="546731"/>
                          <a:pt x="236648" y="54673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4" name="Google Shape;794;p47"/>
                  <p:cNvSpPr/>
                  <p:nvPr/>
                </p:nvSpPr>
                <p:spPr>
                  <a:xfrm>
                    <a:off x="4773273" y="1748498"/>
                    <a:ext cx="181595" cy="68942"/>
                  </a:xfrm>
                  <a:custGeom>
                    <a:rect b="b" l="l" r="r" t="t"/>
                    <a:pathLst>
                      <a:path extrusionOk="0" h="68942" w="181595">
                        <a:moveTo>
                          <a:pt x="23230" y="18388"/>
                        </a:moveTo>
                        <a:cubicBezTo>
                          <a:pt x="23230" y="18388"/>
                          <a:pt x="31993" y="-4948"/>
                          <a:pt x="72761" y="958"/>
                        </a:cubicBezTo>
                        <a:cubicBezTo>
                          <a:pt x="113527" y="6768"/>
                          <a:pt x="119338" y="3910"/>
                          <a:pt x="157247" y="18388"/>
                        </a:cubicBezTo>
                        <a:cubicBezTo>
                          <a:pt x="195061" y="32962"/>
                          <a:pt x="189251" y="73729"/>
                          <a:pt x="136864" y="67918"/>
                        </a:cubicBezTo>
                        <a:cubicBezTo>
                          <a:pt x="84476" y="62108"/>
                          <a:pt x="23326" y="64966"/>
                          <a:pt x="14563" y="67918"/>
                        </a:cubicBezTo>
                        <a:cubicBezTo>
                          <a:pt x="5800" y="70871"/>
                          <a:pt x="-17441" y="70871"/>
                          <a:pt x="23326" y="1838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5" name="Google Shape;795;p47"/>
                  <p:cNvSpPr/>
                  <p:nvPr/>
                </p:nvSpPr>
                <p:spPr>
                  <a:xfrm>
                    <a:off x="5028365" y="1586388"/>
                    <a:ext cx="630298" cy="194414"/>
                  </a:xfrm>
                  <a:custGeom>
                    <a:rect b="b" l="l" r="r" t="t"/>
                    <a:pathLst>
                      <a:path extrusionOk="0" h="194414" w="630298">
                        <a:moveTo>
                          <a:pt x="24457" y="145542"/>
                        </a:moveTo>
                        <a:cubicBezTo>
                          <a:pt x="24457" y="145542"/>
                          <a:pt x="178762" y="75628"/>
                          <a:pt x="312779" y="37814"/>
                        </a:cubicBezTo>
                        <a:cubicBezTo>
                          <a:pt x="446700" y="0"/>
                          <a:pt x="580717" y="0"/>
                          <a:pt x="618531" y="0"/>
                        </a:cubicBezTo>
                        <a:cubicBezTo>
                          <a:pt x="656345" y="0"/>
                          <a:pt x="595195" y="75724"/>
                          <a:pt x="545760" y="81534"/>
                        </a:cubicBezTo>
                        <a:cubicBezTo>
                          <a:pt x="496230" y="87344"/>
                          <a:pt x="289538" y="113538"/>
                          <a:pt x="199241" y="148495"/>
                        </a:cubicBezTo>
                        <a:cubicBezTo>
                          <a:pt x="108944" y="183451"/>
                          <a:pt x="39030" y="200882"/>
                          <a:pt x="9979" y="192215"/>
                        </a:cubicBezTo>
                        <a:cubicBezTo>
                          <a:pt x="-19072" y="183547"/>
                          <a:pt x="24552" y="145637"/>
                          <a:pt x="24552" y="1456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6" name="Google Shape;796;p47"/>
                  <p:cNvSpPr/>
                  <p:nvPr/>
                </p:nvSpPr>
                <p:spPr>
                  <a:xfrm>
                    <a:off x="6213978" y="1239765"/>
                    <a:ext cx="793443" cy="328373"/>
                  </a:xfrm>
                  <a:custGeom>
                    <a:rect b="b" l="l" r="r" t="t"/>
                    <a:pathLst>
                      <a:path extrusionOk="0" h="328373" w="793443">
                        <a:moveTo>
                          <a:pt x="105573" y="250420"/>
                        </a:moveTo>
                        <a:cubicBezTo>
                          <a:pt x="105573" y="250420"/>
                          <a:pt x="428851" y="200890"/>
                          <a:pt x="501622" y="186317"/>
                        </a:cubicBezTo>
                        <a:cubicBezTo>
                          <a:pt x="574393" y="171744"/>
                          <a:pt x="655927" y="128119"/>
                          <a:pt x="685074" y="90210"/>
                        </a:cubicBezTo>
                        <a:cubicBezTo>
                          <a:pt x="714220" y="52396"/>
                          <a:pt x="754987" y="-14660"/>
                          <a:pt x="784039" y="2866"/>
                        </a:cubicBezTo>
                        <a:cubicBezTo>
                          <a:pt x="813185" y="20296"/>
                          <a:pt x="766608" y="81542"/>
                          <a:pt x="752035" y="119356"/>
                        </a:cubicBezTo>
                        <a:cubicBezTo>
                          <a:pt x="737461" y="157171"/>
                          <a:pt x="554010" y="230037"/>
                          <a:pt x="417135" y="282424"/>
                        </a:cubicBezTo>
                        <a:cubicBezTo>
                          <a:pt x="280261" y="334812"/>
                          <a:pt x="53090" y="337765"/>
                          <a:pt x="18133" y="314428"/>
                        </a:cubicBezTo>
                        <a:cubicBezTo>
                          <a:pt x="-16823" y="291187"/>
                          <a:pt x="-8060" y="270804"/>
                          <a:pt x="105477" y="25032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7" name="Google Shape;797;p47"/>
                  <p:cNvSpPr/>
                  <p:nvPr/>
                </p:nvSpPr>
                <p:spPr>
                  <a:xfrm>
                    <a:off x="4853087" y="1891138"/>
                    <a:ext cx="176319" cy="857015"/>
                  </a:xfrm>
                  <a:custGeom>
                    <a:rect b="b" l="l" r="r" t="t"/>
                    <a:pathLst>
                      <a:path extrusionOk="0" h="857015" w="176319">
                        <a:moveTo>
                          <a:pt x="35142" y="135686"/>
                        </a:moveTo>
                        <a:cubicBezTo>
                          <a:pt x="35142" y="135686"/>
                          <a:pt x="56955" y="439248"/>
                          <a:pt x="54764" y="539736"/>
                        </a:cubicBezTo>
                        <a:cubicBezTo>
                          <a:pt x="52573" y="640225"/>
                          <a:pt x="102770" y="836726"/>
                          <a:pt x="129059" y="849870"/>
                        </a:cubicBezTo>
                        <a:cubicBezTo>
                          <a:pt x="155252" y="863015"/>
                          <a:pt x="190209" y="867301"/>
                          <a:pt x="170588" y="777766"/>
                        </a:cubicBezTo>
                        <a:cubicBezTo>
                          <a:pt x="150966" y="688231"/>
                          <a:pt x="100674" y="520020"/>
                          <a:pt x="120391" y="413054"/>
                        </a:cubicBezTo>
                        <a:cubicBezTo>
                          <a:pt x="140108" y="306088"/>
                          <a:pt x="78862" y="72345"/>
                          <a:pt x="61431" y="41769"/>
                        </a:cubicBezTo>
                        <a:cubicBezTo>
                          <a:pt x="44001" y="11194"/>
                          <a:pt x="-4101" y="-19381"/>
                          <a:pt x="281" y="15576"/>
                        </a:cubicBezTo>
                        <a:cubicBezTo>
                          <a:pt x="4662" y="50532"/>
                          <a:pt x="26474" y="67963"/>
                          <a:pt x="35238" y="13568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98" name="Google Shape;798;p47"/>
                <p:cNvGrpSpPr/>
                <p:nvPr/>
              </p:nvGrpSpPr>
              <p:grpSpPr>
                <a:xfrm>
                  <a:off x="4151350" y="2739761"/>
                  <a:ext cx="1484158" cy="994902"/>
                  <a:chOff x="4151350" y="2739761"/>
                  <a:chExt cx="1484158" cy="994902"/>
                </a:xfrm>
              </p:grpSpPr>
              <p:sp>
                <p:nvSpPr>
                  <p:cNvPr id="799" name="Google Shape;799;p47"/>
                  <p:cNvSpPr/>
                  <p:nvPr/>
                </p:nvSpPr>
                <p:spPr>
                  <a:xfrm>
                    <a:off x="4151350" y="2739761"/>
                    <a:ext cx="1484158" cy="994902"/>
                  </a:xfrm>
                  <a:custGeom>
                    <a:rect b="b" l="l" r="r" t="t"/>
                    <a:pathLst>
                      <a:path extrusionOk="0" h="994902" w="1484158">
                        <a:moveTo>
                          <a:pt x="1297711" y="958319"/>
                        </a:moveTo>
                        <a:cubicBezTo>
                          <a:pt x="1297711" y="958319"/>
                          <a:pt x="1226750" y="1021756"/>
                          <a:pt x="905377" y="981560"/>
                        </a:cubicBezTo>
                        <a:cubicBezTo>
                          <a:pt x="584003" y="941365"/>
                          <a:pt x="352736" y="919933"/>
                          <a:pt x="266440" y="926696"/>
                        </a:cubicBezTo>
                        <a:cubicBezTo>
                          <a:pt x="180143" y="933459"/>
                          <a:pt x="126803" y="997086"/>
                          <a:pt x="93561" y="984037"/>
                        </a:cubicBezTo>
                        <a:cubicBezTo>
                          <a:pt x="60319" y="971083"/>
                          <a:pt x="92132" y="885453"/>
                          <a:pt x="92132" y="885453"/>
                        </a:cubicBezTo>
                        <a:cubicBezTo>
                          <a:pt x="92132" y="885453"/>
                          <a:pt x="-16739" y="727909"/>
                          <a:pt x="2216" y="499881"/>
                        </a:cubicBezTo>
                        <a:cubicBezTo>
                          <a:pt x="21171" y="271948"/>
                          <a:pt x="76892" y="139074"/>
                          <a:pt x="75082" y="118976"/>
                        </a:cubicBezTo>
                        <a:cubicBezTo>
                          <a:pt x="73273" y="98878"/>
                          <a:pt x="32220" y="69446"/>
                          <a:pt x="46222" y="23916"/>
                        </a:cubicBezTo>
                        <a:cubicBezTo>
                          <a:pt x="60223" y="-21613"/>
                          <a:pt x="156045" y="24583"/>
                          <a:pt x="156045" y="24583"/>
                        </a:cubicBezTo>
                        <a:cubicBezTo>
                          <a:pt x="156045" y="24583"/>
                          <a:pt x="377882" y="-25232"/>
                          <a:pt x="718877" y="16963"/>
                        </a:cubicBezTo>
                        <a:cubicBezTo>
                          <a:pt x="1059777" y="59159"/>
                          <a:pt x="983863" y="-28947"/>
                          <a:pt x="1338097" y="84496"/>
                        </a:cubicBezTo>
                        <a:cubicBezTo>
                          <a:pt x="1338097" y="84496"/>
                          <a:pt x="1456017" y="39537"/>
                          <a:pt x="1479258" y="87162"/>
                        </a:cubicBezTo>
                        <a:cubicBezTo>
                          <a:pt x="1502499" y="134692"/>
                          <a:pt x="1435538" y="190890"/>
                          <a:pt x="1435538" y="190890"/>
                        </a:cubicBezTo>
                        <a:cubicBezTo>
                          <a:pt x="1435538" y="190890"/>
                          <a:pt x="1464018" y="342528"/>
                          <a:pt x="1455255" y="510358"/>
                        </a:cubicBezTo>
                        <a:cubicBezTo>
                          <a:pt x="1446397" y="678189"/>
                          <a:pt x="1400772" y="776392"/>
                          <a:pt x="1411916" y="876880"/>
                        </a:cubicBezTo>
                        <a:cubicBezTo>
                          <a:pt x="1411916" y="876880"/>
                          <a:pt x="1460779" y="910027"/>
                          <a:pt x="1430966" y="970035"/>
                        </a:cubicBezTo>
                        <a:cubicBezTo>
                          <a:pt x="1401153" y="1030042"/>
                          <a:pt x="1297711" y="958319"/>
                          <a:pt x="1297711" y="95831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0" name="Google Shape;800;p47"/>
                  <p:cNvSpPr/>
                  <p:nvPr/>
                </p:nvSpPr>
                <p:spPr>
                  <a:xfrm>
                    <a:off x="4228535" y="2773877"/>
                    <a:ext cx="57448" cy="36026"/>
                  </a:xfrm>
                  <a:custGeom>
                    <a:rect b="b" l="l" r="r" t="t"/>
                    <a:pathLst>
                      <a:path extrusionOk="0" h="36026" w="57448">
                        <a:moveTo>
                          <a:pt x="88" y="4279"/>
                        </a:moveTo>
                        <a:cubicBezTo>
                          <a:pt x="88" y="4279"/>
                          <a:pt x="19710" y="-6675"/>
                          <a:pt x="48094" y="6470"/>
                        </a:cubicBezTo>
                        <a:cubicBezTo>
                          <a:pt x="76479" y="19614"/>
                          <a:pt x="32854" y="47999"/>
                          <a:pt x="15328" y="30473"/>
                        </a:cubicBezTo>
                        <a:cubicBezTo>
                          <a:pt x="-2102" y="13042"/>
                          <a:pt x="88" y="4279"/>
                          <a:pt x="88" y="427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1" name="Google Shape;801;p47"/>
                  <p:cNvSpPr/>
                  <p:nvPr/>
                </p:nvSpPr>
                <p:spPr>
                  <a:xfrm>
                    <a:off x="5553472" y="2818930"/>
                    <a:ext cx="57534" cy="36026"/>
                  </a:xfrm>
                  <a:custGeom>
                    <a:rect b="b" l="l" r="r" t="t"/>
                    <a:pathLst>
                      <a:path extrusionOk="0" h="36026" w="57534">
                        <a:moveTo>
                          <a:pt x="174" y="4279"/>
                        </a:moveTo>
                        <a:cubicBezTo>
                          <a:pt x="174" y="4279"/>
                          <a:pt x="19795" y="-6675"/>
                          <a:pt x="48180" y="6470"/>
                        </a:cubicBezTo>
                        <a:cubicBezTo>
                          <a:pt x="76564" y="19614"/>
                          <a:pt x="32940" y="47999"/>
                          <a:pt x="15414" y="30473"/>
                        </a:cubicBezTo>
                        <a:cubicBezTo>
                          <a:pt x="-2017" y="13042"/>
                          <a:pt x="79" y="4279"/>
                          <a:pt x="79" y="427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2" name="Google Shape;802;p47"/>
                  <p:cNvSpPr/>
                  <p:nvPr/>
                </p:nvSpPr>
                <p:spPr>
                  <a:xfrm>
                    <a:off x="4335250" y="2762623"/>
                    <a:ext cx="881002" cy="85192"/>
                  </a:xfrm>
                  <a:custGeom>
                    <a:rect b="b" l="l" r="r" t="t"/>
                    <a:pathLst>
                      <a:path extrusionOk="0" h="85192" w="881002">
                        <a:moveTo>
                          <a:pt x="17199" y="14771"/>
                        </a:moveTo>
                        <a:cubicBezTo>
                          <a:pt x="17199" y="14771"/>
                          <a:pt x="-13377" y="27915"/>
                          <a:pt x="7007" y="48299"/>
                        </a:cubicBezTo>
                        <a:cubicBezTo>
                          <a:pt x="27390" y="68682"/>
                          <a:pt x="100161" y="70111"/>
                          <a:pt x="206460" y="58490"/>
                        </a:cubicBezTo>
                        <a:cubicBezTo>
                          <a:pt x="312759" y="46870"/>
                          <a:pt x="509355" y="49727"/>
                          <a:pt x="557361" y="58490"/>
                        </a:cubicBezTo>
                        <a:cubicBezTo>
                          <a:pt x="605367" y="67254"/>
                          <a:pt x="758339" y="80303"/>
                          <a:pt x="817965" y="84684"/>
                        </a:cubicBezTo>
                        <a:cubicBezTo>
                          <a:pt x="877592" y="89066"/>
                          <a:pt x="890736" y="64301"/>
                          <a:pt x="874734" y="42489"/>
                        </a:cubicBezTo>
                        <a:cubicBezTo>
                          <a:pt x="858732" y="20676"/>
                          <a:pt x="737860" y="32297"/>
                          <a:pt x="649087" y="29344"/>
                        </a:cubicBezTo>
                        <a:cubicBezTo>
                          <a:pt x="560314" y="26391"/>
                          <a:pt x="419058" y="-2660"/>
                          <a:pt x="336000" y="197"/>
                        </a:cubicBezTo>
                        <a:cubicBezTo>
                          <a:pt x="253038" y="3055"/>
                          <a:pt x="167122" y="-7041"/>
                          <a:pt x="17103" y="147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3" name="Google Shape;803;p47"/>
                  <p:cNvSpPr/>
                  <p:nvPr/>
                </p:nvSpPr>
                <p:spPr>
                  <a:xfrm>
                    <a:off x="4181957" y="2849553"/>
                    <a:ext cx="103302" cy="857856"/>
                  </a:xfrm>
                  <a:custGeom>
                    <a:rect b="b" l="l" r="r" t="t"/>
                    <a:pathLst>
                      <a:path extrusionOk="0" h="857856" w="103302">
                        <a:moveTo>
                          <a:pt x="64192" y="63286"/>
                        </a:moveTo>
                        <a:cubicBezTo>
                          <a:pt x="64192" y="63286"/>
                          <a:pt x="-2769" y="270074"/>
                          <a:pt x="89" y="437523"/>
                        </a:cubicBezTo>
                        <a:cubicBezTo>
                          <a:pt x="3042" y="604973"/>
                          <a:pt x="59811" y="706890"/>
                          <a:pt x="68574" y="722892"/>
                        </a:cubicBezTo>
                        <a:cubicBezTo>
                          <a:pt x="77337" y="738894"/>
                          <a:pt x="86004" y="760802"/>
                          <a:pt x="78765" y="795664"/>
                        </a:cubicBezTo>
                        <a:cubicBezTo>
                          <a:pt x="71526" y="830525"/>
                          <a:pt x="49619" y="849575"/>
                          <a:pt x="65621" y="856814"/>
                        </a:cubicBezTo>
                        <a:cubicBezTo>
                          <a:pt x="81623" y="864053"/>
                          <a:pt x="99149" y="832049"/>
                          <a:pt x="102006" y="808808"/>
                        </a:cubicBezTo>
                        <a:cubicBezTo>
                          <a:pt x="104959" y="785472"/>
                          <a:pt x="104959" y="744705"/>
                          <a:pt x="78670" y="682125"/>
                        </a:cubicBezTo>
                        <a:cubicBezTo>
                          <a:pt x="52381" y="619546"/>
                          <a:pt x="18948" y="417140"/>
                          <a:pt x="51048" y="245309"/>
                        </a:cubicBezTo>
                        <a:cubicBezTo>
                          <a:pt x="83052" y="73478"/>
                          <a:pt x="96196" y="35664"/>
                          <a:pt x="96196" y="10899"/>
                        </a:cubicBezTo>
                        <a:cubicBezTo>
                          <a:pt x="96196" y="-13866"/>
                          <a:pt x="80194" y="3564"/>
                          <a:pt x="64192" y="632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04" name="Google Shape;804;p47"/>
              <p:cNvGrpSpPr/>
              <p:nvPr/>
            </p:nvGrpSpPr>
            <p:grpSpPr>
              <a:xfrm>
                <a:off x="5063154" y="1526447"/>
                <a:ext cx="2444251" cy="2551232"/>
                <a:chOff x="5063154" y="1526447"/>
                <a:chExt cx="2444251" cy="2551232"/>
              </a:xfrm>
            </p:grpSpPr>
            <p:sp>
              <p:nvSpPr>
                <p:cNvPr id="805" name="Google Shape;805;p47"/>
                <p:cNvSpPr/>
                <p:nvPr/>
              </p:nvSpPr>
              <p:spPr>
                <a:xfrm>
                  <a:off x="5114515" y="2495498"/>
                  <a:ext cx="963767" cy="1577731"/>
                </a:xfrm>
                <a:custGeom>
                  <a:rect b="b" l="l" r="r" t="t"/>
                  <a:pathLst>
                    <a:path extrusionOk="0" h="1577731" w="963767">
                      <a:moveTo>
                        <a:pt x="939193" y="1558436"/>
                      </a:moveTo>
                      <a:cubicBezTo>
                        <a:pt x="865470" y="1639113"/>
                        <a:pt x="756408" y="1446899"/>
                        <a:pt x="680399" y="1348506"/>
                      </a:cubicBezTo>
                      <a:cubicBezTo>
                        <a:pt x="604485" y="1250112"/>
                        <a:pt x="276253" y="450869"/>
                        <a:pt x="256346" y="421532"/>
                      </a:cubicBezTo>
                      <a:cubicBezTo>
                        <a:pt x="236439" y="392195"/>
                        <a:pt x="190909" y="401720"/>
                        <a:pt x="158143" y="344380"/>
                      </a:cubicBezTo>
                      <a:cubicBezTo>
                        <a:pt x="125377" y="287040"/>
                        <a:pt x="44986" y="249797"/>
                        <a:pt x="12411" y="210744"/>
                      </a:cubicBezTo>
                      <a:cubicBezTo>
                        <a:pt x="-20260" y="171692"/>
                        <a:pt x="16983" y="167882"/>
                        <a:pt x="61464" y="201886"/>
                      </a:cubicBezTo>
                      <a:cubicBezTo>
                        <a:pt x="105946" y="235890"/>
                        <a:pt x="166716" y="280372"/>
                        <a:pt x="151190" y="266465"/>
                      </a:cubicBezTo>
                      <a:cubicBezTo>
                        <a:pt x="135664" y="252559"/>
                        <a:pt x="46605" y="184455"/>
                        <a:pt x="16125" y="153118"/>
                      </a:cubicBezTo>
                      <a:cubicBezTo>
                        <a:pt x="-14355" y="121781"/>
                        <a:pt x="14982" y="101873"/>
                        <a:pt x="71561" y="149117"/>
                      </a:cubicBezTo>
                      <a:cubicBezTo>
                        <a:pt x="128139" y="196361"/>
                        <a:pt x="183194" y="232461"/>
                        <a:pt x="183194" y="232461"/>
                      </a:cubicBezTo>
                      <a:cubicBezTo>
                        <a:pt x="183194" y="232461"/>
                        <a:pt x="53178" y="92729"/>
                        <a:pt x="47653" y="64345"/>
                      </a:cubicBezTo>
                      <a:cubicBezTo>
                        <a:pt x="42129" y="35961"/>
                        <a:pt x="65655" y="36818"/>
                        <a:pt x="91563" y="63678"/>
                      </a:cubicBezTo>
                      <a:cubicBezTo>
                        <a:pt x="117471" y="90539"/>
                        <a:pt x="206816" y="204267"/>
                        <a:pt x="206816" y="204267"/>
                      </a:cubicBezTo>
                      <a:cubicBezTo>
                        <a:pt x="206816" y="204267"/>
                        <a:pt x="100136" y="47200"/>
                        <a:pt x="108327" y="14053"/>
                      </a:cubicBezTo>
                      <a:cubicBezTo>
                        <a:pt x="116519" y="-19094"/>
                        <a:pt x="143094" y="13386"/>
                        <a:pt x="156333" y="39675"/>
                      </a:cubicBezTo>
                      <a:cubicBezTo>
                        <a:pt x="169573" y="65869"/>
                        <a:pt x="239677" y="185027"/>
                        <a:pt x="239677" y="185027"/>
                      </a:cubicBezTo>
                      <a:cubicBezTo>
                        <a:pt x="239677" y="185027"/>
                        <a:pt x="271205" y="220269"/>
                        <a:pt x="288064" y="217983"/>
                      </a:cubicBezTo>
                      <a:cubicBezTo>
                        <a:pt x="304923" y="215697"/>
                        <a:pt x="303971" y="106160"/>
                        <a:pt x="336927" y="96063"/>
                      </a:cubicBezTo>
                      <a:cubicBezTo>
                        <a:pt x="369884" y="85967"/>
                        <a:pt x="344262" y="219602"/>
                        <a:pt x="335689" y="245320"/>
                      </a:cubicBezTo>
                      <a:cubicBezTo>
                        <a:pt x="327117" y="271037"/>
                        <a:pt x="336927" y="353143"/>
                        <a:pt x="341976" y="374098"/>
                      </a:cubicBezTo>
                      <a:cubicBezTo>
                        <a:pt x="347024" y="395148"/>
                        <a:pt x="876614" y="1056279"/>
                        <a:pt x="963768" y="1153148"/>
                      </a:cubicBezTo>
                    </a:path>
                  </a:pathLst>
                </a:custGeom>
                <a:solidFill>
                  <a:srgbClr val="EE9F7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47"/>
                <p:cNvSpPr/>
                <p:nvPr/>
              </p:nvSpPr>
              <p:spPr>
                <a:xfrm>
                  <a:off x="5402652" y="1608676"/>
                  <a:ext cx="931900" cy="1215422"/>
                </a:xfrm>
                <a:custGeom>
                  <a:rect b="b" l="l" r="r" t="t"/>
                  <a:pathLst>
                    <a:path extrusionOk="0" h="1215422" w="931900">
                      <a:moveTo>
                        <a:pt x="315205" y="0"/>
                      </a:moveTo>
                      <a:cubicBezTo>
                        <a:pt x="315205" y="0"/>
                        <a:pt x="241006" y="69818"/>
                        <a:pt x="76414" y="348234"/>
                      </a:cubicBezTo>
                      <a:cubicBezTo>
                        <a:pt x="-50269" y="562642"/>
                        <a:pt x="-19027" y="817817"/>
                        <a:pt x="167092" y="920401"/>
                      </a:cubicBezTo>
                      <a:cubicBezTo>
                        <a:pt x="353210" y="1022985"/>
                        <a:pt x="401311" y="1123283"/>
                        <a:pt x="469225" y="1193483"/>
                      </a:cubicBezTo>
                      <a:cubicBezTo>
                        <a:pt x="537138" y="1263682"/>
                        <a:pt x="883181" y="1154335"/>
                        <a:pt x="929568" y="1022413"/>
                      </a:cubicBezTo>
                      <a:cubicBezTo>
                        <a:pt x="975955" y="890492"/>
                        <a:pt x="315110" y="0"/>
                        <a:pt x="315110" y="0"/>
                      </a:cubicBezTo>
                      <a:close/>
                    </a:path>
                  </a:pathLst>
                </a:custGeom>
                <a:solidFill>
                  <a:srgbClr val="70415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47"/>
                <p:cNvSpPr/>
                <p:nvPr/>
              </p:nvSpPr>
              <p:spPr>
                <a:xfrm>
                  <a:off x="5771722" y="2548508"/>
                  <a:ext cx="1533285" cy="1529171"/>
                </a:xfrm>
                <a:custGeom>
                  <a:rect b="b" l="l" r="r" t="t"/>
                  <a:pathLst>
                    <a:path extrusionOk="0" h="1529171" w="1533285">
                      <a:moveTo>
                        <a:pt x="629458" y="0"/>
                      </a:moveTo>
                      <a:cubicBezTo>
                        <a:pt x="629458" y="0"/>
                        <a:pt x="432195" y="106585"/>
                        <a:pt x="263984" y="84392"/>
                      </a:cubicBezTo>
                      <a:cubicBezTo>
                        <a:pt x="263984" y="84392"/>
                        <a:pt x="-14813" y="715423"/>
                        <a:pt x="618" y="1276636"/>
                      </a:cubicBezTo>
                      <a:cubicBezTo>
                        <a:pt x="16048" y="1837754"/>
                        <a:pt x="1533285" y="1288637"/>
                        <a:pt x="1533285" y="1288637"/>
                      </a:cubicBezTo>
                      <a:cubicBezTo>
                        <a:pt x="1533285" y="1288637"/>
                        <a:pt x="1284397" y="1156526"/>
                        <a:pt x="62945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47"/>
                <p:cNvSpPr/>
                <p:nvPr/>
              </p:nvSpPr>
              <p:spPr>
                <a:xfrm>
                  <a:off x="5555584" y="1802986"/>
                  <a:ext cx="809591" cy="1112631"/>
                </a:xfrm>
                <a:custGeom>
                  <a:rect b="b" l="l" r="r" t="t"/>
                  <a:pathLst>
                    <a:path extrusionOk="0" h="1112631" w="809591">
                      <a:moveTo>
                        <a:pt x="65784" y="952"/>
                      </a:moveTo>
                      <a:cubicBezTo>
                        <a:pt x="65784" y="952"/>
                        <a:pt x="17016" y="106490"/>
                        <a:pt x="33590" y="230410"/>
                      </a:cubicBezTo>
                      <a:cubicBezTo>
                        <a:pt x="50163" y="354330"/>
                        <a:pt x="39876" y="429482"/>
                        <a:pt x="18636" y="463677"/>
                      </a:cubicBezTo>
                      <a:cubicBezTo>
                        <a:pt x="-2700" y="497872"/>
                        <a:pt x="-12606" y="512921"/>
                        <a:pt x="27303" y="524637"/>
                      </a:cubicBezTo>
                      <a:lnTo>
                        <a:pt x="67213" y="536353"/>
                      </a:lnTo>
                      <a:cubicBezTo>
                        <a:pt x="67213" y="536353"/>
                        <a:pt x="67594" y="680085"/>
                        <a:pt x="131126" y="723233"/>
                      </a:cubicBezTo>
                      <a:cubicBezTo>
                        <a:pt x="194658" y="766382"/>
                        <a:pt x="326865" y="706469"/>
                        <a:pt x="326865" y="706469"/>
                      </a:cubicBezTo>
                      <a:cubicBezTo>
                        <a:pt x="326865" y="706469"/>
                        <a:pt x="403731" y="816864"/>
                        <a:pt x="405541" y="995839"/>
                      </a:cubicBezTo>
                      <a:cubicBezTo>
                        <a:pt x="407351" y="1174814"/>
                        <a:pt x="428496" y="1108139"/>
                        <a:pt x="465263" y="1056227"/>
                      </a:cubicBezTo>
                      <a:cubicBezTo>
                        <a:pt x="502029" y="1004316"/>
                        <a:pt x="598708" y="802195"/>
                        <a:pt x="809592" y="827818"/>
                      </a:cubicBezTo>
                      <a:lnTo>
                        <a:pt x="691863" y="517779"/>
                      </a:lnTo>
                      <a:lnTo>
                        <a:pt x="299909" y="0"/>
                      </a:lnTo>
                      <a:lnTo>
                        <a:pt x="65689" y="857"/>
                      </a:lnTo>
                      <a:close/>
                    </a:path>
                  </a:pathLst>
                </a:custGeom>
                <a:solidFill>
                  <a:srgbClr val="FDB79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47"/>
                <p:cNvSpPr/>
                <p:nvPr/>
              </p:nvSpPr>
              <p:spPr>
                <a:xfrm>
                  <a:off x="5627560" y="2168175"/>
                  <a:ext cx="87915" cy="52387"/>
                </a:xfrm>
                <a:custGeom>
                  <a:rect b="b" l="l" r="r" t="t"/>
                  <a:pathLst>
                    <a:path extrusionOk="0" h="52387" w="87915">
                      <a:moveTo>
                        <a:pt x="4572" y="26194"/>
                      </a:moveTo>
                      <a:cubicBezTo>
                        <a:pt x="4572" y="26194"/>
                        <a:pt x="61055" y="36862"/>
                        <a:pt x="87916" y="0"/>
                      </a:cubicBezTo>
                      <a:cubicBezTo>
                        <a:pt x="87916" y="0"/>
                        <a:pt x="84296" y="49625"/>
                        <a:pt x="0" y="52388"/>
                      </a:cubicBezTo>
                      <a:lnTo>
                        <a:pt x="4572" y="26194"/>
                      </a:lnTo>
                      <a:close/>
                    </a:path>
                  </a:pathLst>
                </a:custGeom>
                <a:solidFill>
                  <a:srgbClr val="0049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47"/>
                <p:cNvSpPr/>
                <p:nvPr/>
              </p:nvSpPr>
              <p:spPr>
                <a:xfrm>
                  <a:off x="5639925" y="2376717"/>
                  <a:ext cx="58977" cy="48933"/>
                </a:xfrm>
                <a:custGeom>
                  <a:rect b="b" l="l" r="r" t="t"/>
                  <a:pathLst>
                    <a:path extrusionOk="0" h="48933" w="58977">
                      <a:moveTo>
                        <a:pt x="17" y="5675"/>
                      </a:moveTo>
                      <a:cubicBezTo>
                        <a:pt x="17" y="5675"/>
                        <a:pt x="-1602" y="49871"/>
                        <a:pt x="26497" y="48918"/>
                      </a:cubicBezTo>
                      <a:cubicBezTo>
                        <a:pt x="54596" y="47966"/>
                        <a:pt x="58977" y="4818"/>
                        <a:pt x="58977" y="4818"/>
                      </a:cubicBezTo>
                      <a:cubicBezTo>
                        <a:pt x="58977" y="4818"/>
                        <a:pt x="48595" y="-9660"/>
                        <a:pt x="47357" y="11580"/>
                      </a:cubicBezTo>
                      <a:cubicBezTo>
                        <a:pt x="46118" y="32726"/>
                        <a:pt x="33831" y="50061"/>
                        <a:pt x="18782" y="40060"/>
                      </a:cubicBezTo>
                      <a:cubicBezTo>
                        <a:pt x="3732" y="30154"/>
                        <a:pt x="17" y="5675"/>
                        <a:pt x="17" y="5675"/>
                      </a:cubicBezTo>
                      <a:close/>
                    </a:path>
                  </a:pathLst>
                </a:custGeom>
                <a:solidFill>
                  <a:srgbClr val="0049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1" name="Google Shape;811;p47"/>
                <p:cNvSpPr/>
                <p:nvPr/>
              </p:nvSpPr>
              <p:spPr>
                <a:xfrm>
                  <a:off x="5063154" y="2446444"/>
                  <a:ext cx="1444862" cy="1472699"/>
                </a:xfrm>
                <a:custGeom>
                  <a:rect b="b" l="l" r="r" t="t"/>
                  <a:pathLst>
                    <a:path extrusionOk="0" h="1472699" w="1444862">
                      <a:moveTo>
                        <a:pt x="996936" y="996271"/>
                      </a:moveTo>
                      <a:cubicBezTo>
                        <a:pt x="996936" y="996271"/>
                        <a:pt x="1008557" y="695567"/>
                        <a:pt x="1041704" y="525641"/>
                      </a:cubicBezTo>
                      <a:cubicBezTo>
                        <a:pt x="1074851" y="355620"/>
                        <a:pt x="1149812" y="256655"/>
                        <a:pt x="1267446" y="268371"/>
                      </a:cubicBezTo>
                      <a:cubicBezTo>
                        <a:pt x="1385080" y="279991"/>
                        <a:pt x="1509191" y="406960"/>
                        <a:pt x="1406892" y="748050"/>
                      </a:cubicBezTo>
                      <a:cubicBezTo>
                        <a:pt x="1304594" y="1089140"/>
                        <a:pt x="1164100" y="1359460"/>
                        <a:pt x="1100568" y="1448423"/>
                      </a:cubicBezTo>
                      <a:cubicBezTo>
                        <a:pt x="1037036" y="1537387"/>
                        <a:pt x="905687" y="1359746"/>
                        <a:pt x="818438" y="1271163"/>
                      </a:cubicBezTo>
                      <a:cubicBezTo>
                        <a:pt x="731189" y="1182580"/>
                        <a:pt x="309041" y="428867"/>
                        <a:pt x="285704" y="402102"/>
                      </a:cubicBezTo>
                      <a:cubicBezTo>
                        <a:pt x="262368" y="375432"/>
                        <a:pt x="218363" y="390291"/>
                        <a:pt x="178929" y="337332"/>
                      </a:cubicBezTo>
                      <a:cubicBezTo>
                        <a:pt x="139496" y="284373"/>
                        <a:pt x="55199" y="257131"/>
                        <a:pt x="18147" y="222270"/>
                      </a:cubicBezTo>
                      <a:cubicBezTo>
                        <a:pt x="-18905" y="187408"/>
                        <a:pt x="17480" y="179122"/>
                        <a:pt x="65772" y="207601"/>
                      </a:cubicBezTo>
                      <a:cubicBezTo>
                        <a:pt x="114064" y="236081"/>
                        <a:pt x="179691" y="272848"/>
                        <a:pt x="162641" y="260846"/>
                      </a:cubicBezTo>
                      <a:cubicBezTo>
                        <a:pt x="145496" y="248940"/>
                        <a:pt x="48913" y="192076"/>
                        <a:pt x="14909" y="164644"/>
                      </a:cubicBezTo>
                      <a:cubicBezTo>
                        <a:pt x="-19096" y="137212"/>
                        <a:pt x="7574" y="113875"/>
                        <a:pt x="69487" y="153976"/>
                      </a:cubicBezTo>
                      <a:cubicBezTo>
                        <a:pt x="131304" y="194076"/>
                        <a:pt x="190359" y="223222"/>
                        <a:pt x="190359" y="223222"/>
                      </a:cubicBezTo>
                      <a:cubicBezTo>
                        <a:pt x="190359" y="223222"/>
                        <a:pt x="44436" y="100159"/>
                        <a:pt x="35578" y="72632"/>
                      </a:cubicBezTo>
                      <a:cubicBezTo>
                        <a:pt x="26720" y="45105"/>
                        <a:pt x="50151" y="43105"/>
                        <a:pt x="79012" y="66631"/>
                      </a:cubicBezTo>
                      <a:cubicBezTo>
                        <a:pt x="107873" y="90158"/>
                        <a:pt x="210362" y="192266"/>
                        <a:pt x="210362" y="192266"/>
                      </a:cubicBezTo>
                      <a:cubicBezTo>
                        <a:pt x="210362" y="192266"/>
                        <a:pt x="85584" y="49105"/>
                        <a:pt x="89680" y="15387"/>
                      </a:cubicBezTo>
                      <a:cubicBezTo>
                        <a:pt x="93776" y="-18427"/>
                        <a:pt x="124065" y="10529"/>
                        <a:pt x="140353" y="35008"/>
                      </a:cubicBezTo>
                      <a:cubicBezTo>
                        <a:pt x="156641" y="59488"/>
                        <a:pt x="240651" y="169311"/>
                        <a:pt x="240651" y="169311"/>
                      </a:cubicBezTo>
                      <a:cubicBezTo>
                        <a:pt x="240651" y="169311"/>
                        <a:pt x="276179" y="200458"/>
                        <a:pt x="292658" y="196171"/>
                      </a:cubicBezTo>
                      <a:cubicBezTo>
                        <a:pt x="309136" y="191885"/>
                        <a:pt x="294944" y="83300"/>
                        <a:pt x="326471" y="69298"/>
                      </a:cubicBezTo>
                      <a:cubicBezTo>
                        <a:pt x="357904" y="55297"/>
                        <a:pt x="348665" y="191028"/>
                        <a:pt x="343235" y="217603"/>
                      </a:cubicBezTo>
                      <a:cubicBezTo>
                        <a:pt x="337806" y="244177"/>
                        <a:pt x="357428" y="324473"/>
                        <a:pt x="365048" y="344666"/>
                      </a:cubicBezTo>
                      <a:cubicBezTo>
                        <a:pt x="372668" y="364954"/>
                        <a:pt x="762335" y="754051"/>
                        <a:pt x="860538" y="839680"/>
                      </a:cubicBezTo>
                      <a:cubicBezTo>
                        <a:pt x="958741" y="925405"/>
                        <a:pt x="996936" y="996176"/>
                        <a:pt x="996936" y="996176"/>
                      </a:cubicBezTo>
                      <a:close/>
                    </a:path>
                  </a:pathLst>
                </a:custGeom>
                <a:solidFill>
                  <a:srgbClr val="FEB59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2" name="Google Shape;812;p47"/>
                <p:cNvSpPr/>
                <p:nvPr/>
              </p:nvSpPr>
              <p:spPr>
                <a:xfrm>
                  <a:off x="6244113" y="1758541"/>
                  <a:ext cx="1263292" cy="1171216"/>
                </a:xfrm>
                <a:custGeom>
                  <a:rect b="b" l="l" r="r" t="t"/>
                  <a:pathLst>
                    <a:path extrusionOk="0" h="1171216" w="1263292">
                      <a:moveTo>
                        <a:pt x="14192" y="501169"/>
                      </a:moveTo>
                      <a:lnTo>
                        <a:pt x="0" y="740723"/>
                      </a:lnTo>
                      <a:cubicBezTo>
                        <a:pt x="0" y="740723"/>
                        <a:pt x="174593" y="1054286"/>
                        <a:pt x="457867" y="1146107"/>
                      </a:cubicBezTo>
                      <a:cubicBezTo>
                        <a:pt x="741140" y="1238023"/>
                        <a:pt x="776383" y="1051905"/>
                        <a:pt x="761143" y="999422"/>
                      </a:cubicBezTo>
                      <a:cubicBezTo>
                        <a:pt x="761143" y="999422"/>
                        <a:pt x="1082802" y="997136"/>
                        <a:pt x="1220724" y="721196"/>
                      </a:cubicBezTo>
                      <a:cubicBezTo>
                        <a:pt x="1358646" y="445162"/>
                        <a:pt x="1117283" y="274474"/>
                        <a:pt x="1117283" y="274474"/>
                      </a:cubicBezTo>
                      <a:cubicBezTo>
                        <a:pt x="1117283" y="274474"/>
                        <a:pt x="1137095" y="130170"/>
                        <a:pt x="976979" y="99023"/>
                      </a:cubicBezTo>
                      <a:cubicBezTo>
                        <a:pt x="816769" y="67877"/>
                        <a:pt x="831914" y="214657"/>
                        <a:pt x="393097" y="62828"/>
                      </a:cubicBezTo>
                      <a:cubicBezTo>
                        <a:pt x="-45815" y="-89000"/>
                        <a:pt x="104108" y="82069"/>
                        <a:pt x="104108" y="82069"/>
                      </a:cubicBezTo>
                      <a:lnTo>
                        <a:pt x="14383" y="501264"/>
                      </a:lnTo>
                      <a:close/>
                    </a:path>
                  </a:pathLst>
                </a:custGeom>
                <a:solidFill>
                  <a:srgbClr val="76495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p47"/>
                <p:cNvSpPr/>
                <p:nvPr/>
              </p:nvSpPr>
              <p:spPr>
                <a:xfrm>
                  <a:off x="6061672" y="2689361"/>
                  <a:ext cx="473542" cy="509037"/>
                </a:xfrm>
                <a:custGeom>
                  <a:rect b="b" l="l" r="r" t="t"/>
                  <a:pathLst>
                    <a:path extrusionOk="0" h="509037" w="473542">
                      <a:moveTo>
                        <a:pt x="4705" y="421598"/>
                      </a:moveTo>
                      <a:cubicBezTo>
                        <a:pt x="4705" y="421598"/>
                        <a:pt x="234543" y="422455"/>
                        <a:pt x="446379" y="509038"/>
                      </a:cubicBezTo>
                      <a:cubicBezTo>
                        <a:pt x="446379" y="509038"/>
                        <a:pt x="545820" y="215191"/>
                        <a:pt x="364178" y="49361"/>
                      </a:cubicBezTo>
                      <a:cubicBezTo>
                        <a:pt x="182536" y="-116374"/>
                        <a:pt x="-34824" y="167662"/>
                        <a:pt x="4705" y="42159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47"/>
                <p:cNvSpPr/>
                <p:nvPr/>
              </p:nvSpPr>
              <p:spPr>
                <a:xfrm>
                  <a:off x="5709128" y="2200165"/>
                  <a:ext cx="130301" cy="97670"/>
                </a:xfrm>
                <a:custGeom>
                  <a:rect b="b" l="l" r="r" t="t"/>
                  <a:pathLst>
                    <a:path extrusionOk="0" h="97670" w="130301">
                      <a:moveTo>
                        <a:pt x="129125" y="31542"/>
                      </a:moveTo>
                      <a:cubicBezTo>
                        <a:pt x="135887" y="56783"/>
                        <a:pt x="112837" y="84977"/>
                        <a:pt x="77499" y="94502"/>
                      </a:cubicBezTo>
                      <a:cubicBezTo>
                        <a:pt x="42161" y="104027"/>
                        <a:pt x="8062" y="91359"/>
                        <a:pt x="1204" y="66117"/>
                      </a:cubicBezTo>
                      <a:cubicBezTo>
                        <a:pt x="-5654" y="40876"/>
                        <a:pt x="17492" y="12682"/>
                        <a:pt x="52829" y="3157"/>
                      </a:cubicBezTo>
                      <a:cubicBezTo>
                        <a:pt x="88167" y="-6368"/>
                        <a:pt x="122267" y="6396"/>
                        <a:pt x="129125" y="31542"/>
                      </a:cubicBezTo>
                      <a:close/>
                    </a:path>
                  </a:pathLst>
                </a:custGeom>
                <a:solidFill>
                  <a:srgbClr val="F4606A">
                    <a:alpha val="3569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47"/>
                <p:cNvSpPr/>
                <p:nvPr/>
              </p:nvSpPr>
              <p:spPr>
                <a:xfrm>
                  <a:off x="5553741" y="1526447"/>
                  <a:ext cx="1565249" cy="1236422"/>
                </a:xfrm>
                <a:custGeom>
                  <a:rect b="b" l="l" r="r" t="t"/>
                  <a:pathLst>
                    <a:path extrusionOk="0" h="1236422" w="1565249">
                      <a:moveTo>
                        <a:pt x="95" y="377409"/>
                      </a:moveTo>
                      <a:cubicBezTo>
                        <a:pt x="95" y="377409"/>
                        <a:pt x="118681" y="644681"/>
                        <a:pt x="351472" y="766029"/>
                      </a:cubicBezTo>
                      <a:cubicBezTo>
                        <a:pt x="584263" y="887378"/>
                        <a:pt x="631793" y="875853"/>
                        <a:pt x="690277" y="972817"/>
                      </a:cubicBezTo>
                      <a:cubicBezTo>
                        <a:pt x="748760" y="1069782"/>
                        <a:pt x="844677" y="1204751"/>
                        <a:pt x="1027176" y="1229421"/>
                      </a:cubicBezTo>
                      <a:cubicBezTo>
                        <a:pt x="1411796" y="1281427"/>
                        <a:pt x="1615345" y="1037778"/>
                        <a:pt x="1554671" y="696878"/>
                      </a:cubicBezTo>
                      <a:cubicBezTo>
                        <a:pt x="1493996" y="355978"/>
                        <a:pt x="999363" y="320736"/>
                        <a:pt x="799338" y="139189"/>
                      </a:cubicBezTo>
                      <a:cubicBezTo>
                        <a:pt x="599313" y="-42358"/>
                        <a:pt x="60865" y="-120081"/>
                        <a:pt x="0" y="377409"/>
                      </a:cubicBezTo>
                      <a:close/>
                    </a:path>
                  </a:pathLst>
                </a:custGeom>
                <a:solidFill>
                  <a:srgbClr val="76495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47"/>
                <p:cNvSpPr/>
                <p:nvPr/>
              </p:nvSpPr>
              <p:spPr>
                <a:xfrm>
                  <a:off x="5635085" y="1804701"/>
                  <a:ext cx="1581340" cy="808213"/>
                </a:xfrm>
                <a:custGeom>
                  <a:rect b="b" l="l" r="r" t="t"/>
                  <a:pathLst>
                    <a:path extrusionOk="0" h="808213" w="1581340">
                      <a:moveTo>
                        <a:pt x="95" y="0"/>
                      </a:moveTo>
                      <a:cubicBezTo>
                        <a:pt x="95" y="0"/>
                        <a:pt x="52483" y="230029"/>
                        <a:pt x="265081" y="378524"/>
                      </a:cubicBezTo>
                      <a:cubicBezTo>
                        <a:pt x="477679" y="527018"/>
                        <a:pt x="503873" y="463010"/>
                        <a:pt x="690277" y="564928"/>
                      </a:cubicBezTo>
                      <a:cubicBezTo>
                        <a:pt x="876681" y="666845"/>
                        <a:pt x="1211580" y="911447"/>
                        <a:pt x="1581341" y="760000"/>
                      </a:cubicBezTo>
                      <a:cubicBezTo>
                        <a:pt x="1581341" y="760000"/>
                        <a:pt x="1237678" y="841534"/>
                        <a:pt x="862012" y="623126"/>
                      </a:cubicBezTo>
                      <a:cubicBezTo>
                        <a:pt x="486347" y="404717"/>
                        <a:pt x="490633" y="498062"/>
                        <a:pt x="282512" y="346520"/>
                      </a:cubicBezTo>
                      <a:cubicBezTo>
                        <a:pt x="46672" y="174688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623A50">
                    <a:alpha val="6784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47"/>
                <p:cNvSpPr/>
                <p:nvPr/>
              </p:nvSpPr>
              <p:spPr>
                <a:xfrm>
                  <a:off x="5693473" y="1728977"/>
                  <a:ext cx="1164907" cy="588201"/>
                </a:xfrm>
                <a:custGeom>
                  <a:rect b="b" l="l" r="r" t="t"/>
                  <a:pathLst>
                    <a:path extrusionOk="0" h="588201" w="1164907">
                      <a:moveTo>
                        <a:pt x="0" y="0"/>
                      </a:moveTo>
                      <a:cubicBezTo>
                        <a:pt x="0" y="0"/>
                        <a:pt x="104680" y="302895"/>
                        <a:pt x="443675" y="369856"/>
                      </a:cubicBezTo>
                      <a:cubicBezTo>
                        <a:pt x="782669" y="436817"/>
                        <a:pt x="721233" y="655225"/>
                        <a:pt x="1164908" y="567881"/>
                      </a:cubicBezTo>
                      <a:cubicBezTo>
                        <a:pt x="1164908" y="567881"/>
                        <a:pt x="941927" y="588264"/>
                        <a:pt x="819055" y="515493"/>
                      </a:cubicBezTo>
                      <a:cubicBezTo>
                        <a:pt x="696182" y="442722"/>
                        <a:pt x="684848" y="393192"/>
                        <a:pt x="564261" y="361188"/>
                      </a:cubicBezTo>
                      <a:cubicBezTo>
                        <a:pt x="443675" y="329184"/>
                        <a:pt x="298037" y="300038"/>
                        <a:pt x="207073" y="227267"/>
                      </a:cubicBezTo>
                      <a:cubicBezTo>
                        <a:pt x="116110" y="154496"/>
                        <a:pt x="0" y="95"/>
                        <a:pt x="0" y="95"/>
                      </a:cubicBezTo>
                      <a:close/>
                    </a:path>
                  </a:pathLst>
                </a:custGeom>
                <a:solidFill>
                  <a:srgbClr val="623A50">
                    <a:alpha val="6784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8" name="Google Shape;818;p47"/>
                <p:cNvSpPr/>
                <p:nvPr/>
              </p:nvSpPr>
              <p:spPr>
                <a:xfrm>
                  <a:off x="5875496" y="1714499"/>
                  <a:ext cx="1308258" cy="341378"/>
                </a:xfrm>
                <a:custGeom>
                  <a:rect b="b" l="l" r="r" t="t"/>
                  <a:pathLst>
                    <a:path extrusionOk="0" h="341378" w="1308258">
                      <a:moveTo>
                        <a:pt x="0" y="0"/>
                      </a:moveTo>
                      <a:cubicBezTo>
                        <a:pt x="0" y="0"/>
                        <a:pt x="139827" y="148495"/>
                        <a:pt x="415004" y="190024"/>
                      </a:cubicBezTo>
                      <a:cubicBezTo>
                        <a:pt x="690181" y="231553"/>
                        <a:pt x="718566" y="401860"/>
                        <a:pt x="1308259" y="318897"/>
                      </a:cubicBezTo>
                      <a:cubicBezTo>
                        <a:pt x="1308259" y="318897"/>
                        <a:pt x="1028700" y="345091"/>
                        <a:pt x="819055" y="288322"/>
                      </a:cubicBezTo>
                      <a:cubicBezTo>
                        <a:pt x="609409" y="231553"/>
                        <a:pt x="633413" y="203168"/>
                        <a:pt x="493586" y="172593"/>
                      </a:cubicBezTo>
                      <a:cubicBezTo>
                        <a:pt x="353758" y="142018"/>
                        <a:pt x="144113" y="111442"/>
                        <a:pt x="0" y="0"/>
                      </a:cubicBezTo>
                      <a:close/>
                    </a:path>
                  </a:pathLst>
                </a:custGeom>
                <a:solidFill>
                  <a:srgbClr val="623A50">
                    <a:alpha val="6784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Google Shape;819;p47"/>
                <p:cNvSpPr/>
                <p:nvPr/>
              </p:nvSpPr>
              <p:spPr>
                <a:xfrm>
                  <a:off x="5882354" y="2382773"/>
                  <a:ext cx="244220" cy="179070"/>
                </a:xfrm>
                <a:custGeom>
                  <a:rect b="b" l="l" r="r" t="t"/>
                  <a:pathLst>
                    <a:path extrusionOk="0" h="179070" w="244220">
                      <a:moveTo>
                        <a:pt x="0" y="126683"/>
                      </a:moveTo>
                      <a:cubicBezTo>
                        <a:pt x="0" y="126683"/>
                        <a:pt x="110966" y="69913"/>
                        <a:pt x="204883" y="0"/>
                      </a:cubicBezTo>
                      <a:lnTo>
                        <a:pt x="244221" y="17431"/>
                      </a:lnTo>
                      <a:lnTo>
                        <a:pt x="30194" y="179070"/>
                      </a:lnTo>
                      <a:lnTo>
                        <a:pt x="0" y="126587"/>
                      </a:lnTo>
                      <a:close/>
                    </a:path>
                  </a:pathLst>
                </a:custGeom>
                <a:solidFill>
                  <a:srgbClr val="000000">
                    <a:alpha val="6669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47"/>
                <p:cNvSpPr/>
                <p:nvPr/>
              </p:nvSpPr>
              <p:spPr>
                <a:xfrm>
                  <a:off x="5465602" y="1919763"/>
                  <a:ext cx="178436" cy="596264"/>
                </a:xfrm>
                <a:custGeom>
                  <a:rect b="b" l="l" r="r" t="t"/>
                  <a:pathLst>
                    <a:path extrusionOk="0" h="596264" w="178436">
                      <a:moveTo>
                        <a:pt x="88806" y="0"/>
                      </a:moveTo>
                      <a:cubicBezTo>
                        <a:pt x="88806" y="0"/>
                        <a:pt x="-26923" y="192214"/>
                        <a:pt x="5843" y="364712"/>
                      </a:cubicBezTo>
                      <a:cubicBezTo>
                        <a:pt x="38609" y="537305"/>
                        <a:pt x="178436" y="596265"/>
                        <a:pt x="178436" y="596265"/>
                      </a:cubicBezTo>
                      <a:cubicBezTo>
                        <a:pt x="178436" y="596265"/>
                        <a:pt x="-92360" y="395288"/>
                        <a:pt x="88901" y="0"/>
                      </a:cubicBezTo>
                      <a:close/>
                    </a:path>
                  </a:pathLst>
                </a:custGeom>
                <a:solidFill>
                  <a:srgbClr val="623A5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1" name="Google Shape;821;p47"/>
                <p:cNvSpPr/>
                <p:nvPr/>
              </p:nvSpPr>
              <p:spPr>
                <a:xfrm>
                  <a:off x="5523721" y="1978722"/>
                  <a:ext cx="35068" cy="290512"/>
                </a:xfrm>
                <a:custGeom>
                  <a:rect b="b" l="l" r="r" t="t"/>
                  <a:pathLst>
                    <a:path extrusionOk="0" h="290512" w="35068">
                      <a:moveTo>
                        <a:pt x="35068" y="0"/>
                      </a:moveTo>
                      <a:cubicBezTo>
                        <a:pt x="35068" y="0"/>
                        <a:pt x="-30464" y="139827"/>
                        <a:pt x="17637" y="290513"/>
                      </a:cubicBezTo>
                      <a:cubicBezTo>
                        <a:pt x="17637" y="290513"/>
                        <a:pt x="-1984" y="176975"/>
                        <a:pt x="35068" y="0"/>
                      </a:cubicBezTo>
                      <a:close/>
                    </a:path>
                  </a:pathLst>
                </a:custGeom>
                <a:solidFill>
                  <a:srgbClr val="623A5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2" name="Google Shape;822;p47"/>
                <p:cNvSpPr/>
                <p:nvPr/>
              </p:nvSpPr>
              <p:spPr>
                <a:xfrm>
                  <a:off x="5748813" y="2592513"/>
                  <a:ext cx="200882" cy="185642"/>
                </a:xfrm>
                <a:custGeom>
                  <a:rect b="b" l="l" r="r" t="t"/>
                  <a:pathLst>
                    <a:path extrusionOk="0" h="185642" w="200882">
                      <a:moveTo>
                        <a:pt x="0" y="0"/>
                      </a:moveTo>
                      <a:cubicBezTo>
                        <a:pt x="0" y="0"/>
                        <a:pt x="89535" y="85154"/>
                        <a:pt x="117919" y="128873"/>
                      </a:cubicBezTo>
                      <a:cubicBezTo>
                        <a:pt x="146304" y="172593"/>
                        <a:pt x="200882" y="185642"/>
                        <a:pt x="200882" y="185642"/>
                      </a:cubicBezTo>
                      <a:cubicBezTo>
                        <a:pt x="200882" y="185642"/>
                        <a:pt x="130969" y="124492"/>
                        <a:pt x="117919" y="87344"/>
                      </a:cubicBezTo>
                      <a:cubicBezTo>
                        <a:pt x="104775" y="50197"/>
                        <a:pt x="34957" y="6477"/>
                        <a:pt x="0" y="0"/>
                      </a:cubicBezTo>
                      <a:close/>
                    </a:path>
                  </a:pathLst>
                </a:custGeom>
                <a:solidFill>
                  <a:srgbClr val="623A5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3" name="Google Shape;823;p47"/>
              <p:cNvGrpSpPr/>
              <p:nvPr/>
            </p:nvGrpSpPr>
            <p:grpSpPr>
              <a:xfrm>
                <a:off x="4471232" y="2922323"/>
                <a:ext cx="1021032" cy="1382143"/>
                <a:chOff x="4471232" y="2922323"/>
                <a:chExt cx="1021032" cy="1382143"/>
              </a:xfrm>
            </p:grpSpPr>
            <p:grpSp>
              <p:nvGrpSpPr>
                <p:cNvPr id="824" name="Google Shape;824;p47"/>
                <p:cNvGrpSpPr/>
                <p:nvPr/>
              </p:nvGrpSpPr>
              <p:grpSpPr>
                <a:xfrm>
                  <a:off x="4471232" y="2922323"/>
                  <a:ext cx="1021032" cy="1382143"/>
                  <a:chOff x="4471232" y="2922323"/>
                  <a:chExt cx="1021032" cy="1382143"/>
                </a:xfrm>
              </p:grpSpPr>
              <p:sp>
                <p:nvSpPr>
                  <p:cNvPr id="825" name="Google Shape;825;p47"/>
                  <p:cNvSpPr/>
                  <p:nvPr/>
                </p:nvSpPr>
                <p:spPr>
                  <a:xfrm>
                    <a:off x="4471232" y="2922323"/>
                    <a:ext cx="1021032" cy="1382143"/>
                  </a:xfrm>
                  <a:custGeom>
                    <a:rect b="b" l="l" r="r" t="t"/>
                    <a:pathLst>
                      <a:path extrusionOk="0" h="1382143" w="1021032">
                        <a:moveTo>
                          <a:pt x="56000" y="1028170"/>
                        </a:moveTo>
                        <a:cubicBezTo>
                          <a:pt x="56000" y="1028170"/>
                          <a:pt x="33711" y="533155"/>
                          <a:pt x="82765" y="272171"/>
                        </a:cubicBezTo>
                        <a:cubicBezTo>
                          <a:pt x="82765" y="272171"/>
                          <a:pt x="13709" y="288649"/>
                          <a:pt x="1993" y="227498"/>
                        </a:cubicBezTo>
                        <a:cubicBezTo>
                          <a:pt x="-9628" y="166348"/>
                          <a:pt x="31139" y="119771"/>
                          <a:pt x="83527" y="95005"/>
                        </a:cubicBezTo>
                        <a:cubicBezTo>
                          <a:pt x="135914" y="70240"/>
                          <a:pt x="163632" y="124152"/>
                          <a:pt x="163632" y="151775"/>
                        </a:cubicBezTo>
                        <a:cubicBezTo>
                          <a:pt x="163632" y="151775"/>
                          <a:pt x="234974" y="90624"/>
                          <a:pt x="402424" y="61477"/>
                        </a:cubicBezTo>
                        <a:cubicBezTo>
                          <a:pt x="569873" y="32331"/>
                          <a:pt x="693603" y="73098"/>
                          <a:pt x="693603" y="73098"/>
                        </a:cubicBezTo>
                        <a:cubicBezTo>
                          <a:pt x="693603" y="73098"/>
                          <a:pt x="734370" y="-57966"/>
                          <a:pt x="834859" y="30902"/>
                        </a:cubicBezTo>
                        <a:cubicBezTo>
                          <a:pt x="935348" y="119771"/>
                          <a:pt x="805712" y="161966"/>
                          <a:pt x="805712" y="161966"/>
                        </a:cubicBezTo>
                        <a:cubicBezTo>
                          <a:pt x="805712" y="161966"/>
                          <a:pt x="939634" y="387613"/>
                          <a:pt x="1016882" y="964257"/>
                        </a:cubicBezTo>
                        <a:cubicBezTo>
                          <a:pt x="1094129" y="1540900"/>
                          <a:pt x="67811" y="1480703"/>
                          <a:pt x="56000" y="102807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6" name="Google Shape;826;p47"/>
                  <p:cNvSpPr/>
                  <p:nvPr/>
                </p:nvSpPr>
                <p:spPr>
                  <a:xfrm>
                    <a:off x="4526634" y="3073625"/>
                    <a:ext cx="82478" cy="90399"/>
                  </a:xfrm>
                  <a:custGeom>
                    <a:rect b="b" l="l" r="r" t="t"/>
                    <a:pathLst>
                      <a:path extrusionOk="0" h="90399" w="82478">
                        <a:moveTo>
                          <a:pt x="3456" y="34001"/>
                        </a:moveTo>
                        <a:cubicBezTo>
                          <a:pt x="3456" y="34001"/>
                          <a:pt x="15457" y="2378"/>
                          <a:pt x="40603" y="187"/>
                        </a:cubicBezTo>
                        <a:cubicBezTo>
                          <a:pt x="65749" y="-2004"/>
                          <a:pt x="88609" y="15427"/>
                          <a:pt x="80989" y="32953"/>
                        </a:cubicBezTo>
                        <a:cubicBezTo>
                          <a:pt x="73369" y="50479"/>
                          <a:pt x="54795" y="41716"/>
                          <a:pt x="51462" y="55908"/>
                        </a:cubicBezTo>
                        <a:cubicBezTo>
                          <a:pt x="48223" y="70100"/>
                          <a:pt x="52795" y="97532"/>
                          <a:pt x="18696" y="88674"/>
                        </a:cubicBezTo>
                        <a:cubicBezTo>
                          <a:pt x="-10832" y="81054"/>
                          <a:pt x="3456" y="34096"/>
                          <a:pt x="3456" y="34096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47"/>
                  <p:cNvSpPr/>
                  <p:nvPr/>
                </p:nvSpPr>
                <p:spPr>
                  <a:xfrm>
                    <a:off x="5195844" y="2970128"/>
                    <a:ext cx="94486" cy="91853"/>
                  </a:xfrm>
                  <a:custGeom>
                    <a:rect b="b" l="l" r="r" t="t"/>
                    <a:pathLst>
                      <a:path extrusionOk="0" h="91853" w="94486">
                        <a:moveTo>
                          <a:pt x="26617" y="58821"/>
                        </a:moveTo>
                        <a:cubicBezTo>
                          <a:pt x="26617" y="58821"/>
                          <a:pt x="41857" y="64250"/>
                          <a:pt x="45191" y="81776"/>
                        </a:cubicBezTo>
                        <a:cubicBezTo>
                          <a:pt x="48430" y="99207"/>
                          <a:pt x="91101" y="97016"/>
                          <a:pt x="94340" y="51201"/>
                        </a:cubicBezTo>
                        <a:cubicBezTo>
                          <a:pt x="97579" y="5386"/>
                          <a:pt x="46334" y="-3377"/>
                          <a:pt x="27760" y="1004"/>
                        </a:cubicBezTo>
                        <a:cubicBezTo>
                          <a:pt x="9187" y="5386"/>
                          <a:pt x="-23579" y="52344"/>
                          <a:pt x="26713" y="58916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47"/>
                  <p:cNvSpPr/>
                  <p:nvPr/>
                </p:nvSpPr>
                <p:spPr>
                  <a:xfrm>
                    <a:off x="4807326" y="3299270"/>
                    <a:ext cx="281376" cy="238717"/>
                  </a:xfrm>
                  <a:custGeom>
                    <a:rect b="b" l="l" r="r" t="t"/>
                    <a:pathLst>
                      <a:path extrusionOk="0" h="238717" w="281376">
                        <a:moveTo>
                          <a:pt x="109859" y="8380"/>
                        </a:moveTo>
                        <a:cubicBezTo>
                          <a:pt x="109859" y="8380"/>
                          <a:pt x="192822" y="-19242"/>
                          <a:pt x="251115" y="25811"/>
                        </a:cubicBezTo>
                        <a:cubicBezTo>
                          <a:pt x="309408" y="70960"/>
                          <a:pt x="283119" y="215073"/>
                          <a:pt x="175391" y="235456"/>
                        </a:cubicBezTo>
                        <a:cubicBezTo>
                          <a:pt x="67664" y="255840"/>
                          <a:pt x="18134" y="175735"/>
                          <a:pt x="3560" y="132110"/>
                        </a:cubicBezTo>
                        <a:cubicBezTo>
                          <a:pt x="-11013" y="88390"/>
                          <a:pt x="18134" y="28764"/>
                          <a:pt x="109859" y="838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829" name="Google Shape;829;p47"/>
                  <p:cNvGrpSpPr/>
                  <p:nvPr/>
                </p:nvGrpSpPr>
                <p:grpSpPr>
                  <a:xfrm>
                    <a:off x="4849403" y="3325900"/>
                    <a:ext cx="194730" cy="111216"/>
                    <a:chOff x="4849403" y="3325900"/>
                    <a:chExt cx="194730" cy="111216"/>
                  </a:xfrm>
                </p:grpSpPr>
                <p:sp>
                  <p:nvSpPr>
                    <p:cNvPr id="830" name="Google Shape;830;p47"/>
                    <p:cNvSpPr/>
                    <p:nvPr/>
                  </p:nvSpPr>
                  <p:spPr>
                    <a:xfrm>
                      <a:off x="4849403" y="3325900"/>
                      <a:ext cx="194730" cy="111216"/>
                    </a:xfrm>
                    <a:custGeom>
                      <a:rect b="b" l="l" r="r" t="t"/>
                      <a:pathLst>
                        <a:path extrusionOk="0" h="111216" w="194730">
                          <a:moveTo>
                            <a:pt x="24634" y="19755"/>
                          </a:moveTo>
                          <a:cubicBezTo>
                            <a:pt x="24634" y="19755"/>
                            <a:pt x="96738" y="-9773"/>
                            <a:pt x="165509" y="3372"/>
                          </a:cubicBezTo>
                          <a:cubicBezTo>
                            <a:pt x="234279" y="16516"/>
                            <a:pt x="166652" y="89668"/>
                            <a:pt x="116360" y="108242"/>
                          </a:cubicBezTo>
                          <a:cubicBezTo>
                            <a:pt x="66163" y="126816"/>
                            <a:pt x="-50709" y="53664"/>
                            <a:pt x="24634" y="19755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31" name="Google Shape;831;p47"/>
                    <p:cNvSpPr/>
                    <p:nvPr/>
                  </p:nvSpPr>
                  <p:spPr>
                    <a:xfrm>
                      <a:off x="4975574" y="3341274"/>
                      <a:ext cx="45910" cy="16383"/>
                    </a:xfrm>
                    <a:custGeom>
                      <a:rect b="b" l="l" r="r" t="t"/>
                      <a:pathLst>
                        <a:path extrusionOk="0" h="16383" w="45910">
                          <a:moveTo>
                            <a:pt x="45911" y="8191"/>
                          </a:moveTo>
                          <a:cubicBezTo>
                            <a:pt x="45911" y="12763"/>
                            <a:pt x="35624" y="16383"/>
                            <a:pt x="22955" y="16383"/>
                          </a:cubicBezTo>
                          <a:cubicBezTo>
                            <a:pt x="10287" y="16383"/>
                            <a:pt x="0" y="12668"/>
                            <a:pt x="0" y="8191"/>
                          </a:cubicBezTo>
                          <a:cubicBezTo>
                            <a:pt x="0" y="3715"/>
                            <a:pt x="10287" y="0"/>
                            <a:pt x="22955" y="0"/>
                          </a:cubicBezTo>
                          <a:cubicBezTo>
                            <a:pt x="35624" y="0"/>
                            <a:pt x="45911" y="3620"/>
                            <a:pt x="45911" y="819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32" name="Google Shape;832;p47"/>
                  <p:cNvSpPr/>
                  <p:nvPr/>
                </p:nvSpPr>
                <p:spPr>
                  <a:xfrm>
                    <a:off x="4954333" y="3430904"/>
                    <a:ext cx="20852" cy="78006"/>
                  </a:xfrm>
                  <a:custGeom>
                    <a:rect b="b" l="l" r="r" t="t"/>
                    <a:pathLst>
                      <a:path extrusionOk="0" h="78006" w="20852">
                        <a:moveTo>
                          <a:pt x="0" y="5429"/>
                        </a:moveTo>
                        <a:cubicBezTo>
                          <a:pt x="0" y="5429"/>
                          <a:pt x="3429" y="13621"/>
                          <a:pt x="6763" y="38576"/>
                        </a:cubicBezTo>
                        <a:cubicBezTo>
                          <a:pt x="10382" y="66199"/>
                          <a:pt x="2572" y="76200"/>
                          <a:pt x="14002" y="77914"/>
                        </a:cubicBezTo>
                        <a:cubicBezTo>
                          <a:pt x="25432" y="79534"/>
                          <a:pt x="20193" y="59531"/>
                          <a:pt x="15240" y="41529"/>
                        </a:cubicBezTo>
                        <a:cubicBezTo>
                          <a:pt x="10287" y="23527"/>
                          <a:pt x="7620" y="0"/>
                          <a:pt x="7620" y="0"/>
                        </a:cubicBezTo>
                        <a:lnTo>
                          <a:pt x="0" y="542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33" name="Google Shape;833;p47"/>
                <p:cNvSpPr/>
                <p:nvPr/>
              </p:nvSpPr>
              <p:spPr>
                <a:xfrm>
                  <a:off x="4693824" y="3312889"/>
                  <a:ext cx="104870" cy="34357"/>
                </a:xfrm>
                <a:custGeom>
                  <a:rect b="b" l="l" r="r" t="t"/>
                  <a:pathLst>
                    <a:path extrusionOk="0" h="34357" w="104870">
                      <a:moveTo>
                        <a:pt x="0" y="4381"/>
                      </a:moveTo>
                      <a:cubicBezTo>
                        <a:pt x="0" y="4381"/>
                        <a:pt x="54578" y="48101"/>
                        <a:pt x="104870" y="0"/>
                      </a:cubicBezTo>
                      <a:cubicBezTo>
                        <a:pt x="104870" y="0"/>
                        <a:pt x="61246" y="74295"/>
                        <a:pt x="0" y="438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47"/>
                <p:cNvSpPr/>
                <p:nvPr/>
              </p:nvSpPr>
              <p:spPr>
                <a:xfrm>
                  <a:off x="5078920" y="3251262"/>
                  <a:ext cx="101155" cy="46452"/>
                </a:xfrm>
                <a:custGeom>
                  <a:rect b="b" l="l" r="r" t="t"/>
                  <a:pathLst>
                    <a:path extrusionOk="0" h="46452" w="101155">
                      <a:moveTo>
                        <a:pt x="0" y="27908"/>
                      </a:moveTo>
                      <a:cubicBezTo>
                        <a:pt x="0" y="27908"/>
                        <a:pt x="63055" y="58103"/>
                        <a:pt x="101155" y="0"/>
                      </a:cubicBezTo>
                      <a:cubicBezTo>
                        <a:pt x="101155" y="0"/>
                        <a:pt x="75343" y="82201"/>
                        <a:pt x="0" y="2790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47"/>
                <p:cNvSpPr/>
                <p:nvPr/>
              </p:nvSpPr>
              <p:spPr>
                <a:xfrm>
                  <a:off x="4909337" y="3471572"/>
                  <a:ext cx="111724" cy="42418"/>
                </a:xfrm>
                <a:custGeom>
                  <a:rect b="b" l="l" r="r" t="t"/>
                  <a:pathLst>
                    <a:path extrusionOk="0" h="42418" w="111724">
                      <a:moveTo>
                        <a:pt x="8134" y="12100"/>
                      </a:moveTo>
                      <a:cubicBezTo>
                        <a:pt x="8134" y="12100"/>
                        <a:pt x="26708" y="36008"/>
                        <a:pt x="60331" y="28674"/>
                      </a:cubicBezTo>
                      <a:cubicBezTo>
                        <a:pt x="93954" y="21340"/>
                        <a:pt x="101288" y="4290"/>
                        <a:pt x="103765" y="1337"/>
                      </a:cubicBezTo>
                      <a:cubicBezTo>
                        <a:pt x="106241" y="-1616"/>
                        <a:pt x="113957" y="-92"/>
                        <a:pt x="111099" y="10100"/>
                      </a:cubicBezTo>
                      <a:cubicBezTo>
                        <a:pt x="108146" y="20387"/>
                        <a:pt x="94525" y="37913"/>
                        <a:pt x="61379" y="41818"/>
                      </a:cubicBezTo>
                      <a:cubicBezTo>
                        <a:pt x="28232" y="45724"/>
                        <a:pt x="8705" y="29626"/>
                        <a:pt x="2324" y="20864"/>
                      </a:cubicBezTo>
                      <a:cubicBezTo>
                        <a:pt x="-4058" y="12100"/>
                        <a:pt x="4324" y="8672"/>
                        <a:pt x="8134" y="1210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6" name="Google Shape;836;p47"/>
                <p:cNvSpPr/>
                <p:nvPr/>
              </p:nvSpPr>
              <p:spPr>
                <a:xfrm>
                  <a:off x="4686801" y="3564244"/>
                  <a:ext cx="577206" cy="277017"/>
                </a:xfrm>
                <a:custGeom>
                  <a:rect b="b" l="l" r="r" t="t"/>
                  <a:pathLst>
                    <a:path extrusionOk="0" h="277017" w="577206">
                      <a:moveTo>
                        <a:pt x="274486" y="40301"/>
                      </a:moveTo>
                      <a:cubicBezTo>
                        <a:pt x="274486" y="40301"/>
                        <a:pt x="364021" y="46492"/>
                        <a:pt x="442792" y="12488"/>
                      </a:cubicBezTo>
                      <a:cubicBezTo>
                        <a:pt x="521564" y="-21516"/>
                        <a:pt x="575571" y="18679"/>
                        <a:pt x="577190" y="75829"/>
                      </a:cubicBezTo>
                      <a:cubicBezTo>
                        <a:pt x="578714" y="132979"/>
                        <a:pt x="473749" y="285855"/>
                        <a:pt x="297631" y="276616"/>
                      </a:cubicBezTo>
                      <a:cubicBezTo>
                        <a:pt x="121609" y="267377"/>
                        <a:pt x="22740" y="157744"/>
                        <a:pt x="5690" y="111358"/>
                      </a:cubicBezTo>
                      <a:cubicBezTo>
                        <a:pt x="-11264" y="65066"/>
                        <a:pt x="8738" y="-12182"/>
                        <a:pt x="78271" y="4773"/>
                      </a:cubicBezTo>
                      <a:cubicBezTo>
                        <a:pt x="147803" y="21727"/>
                        <a:pt x="215716" y="41825"/>
                        <a:pt x="274390" y="4030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7" name="Google Shape;837;p47"/>
            <p:cNvGrpSpPr/>
            <p:nvPr/>
          </p:nvGrpSpPr>
          <p:grpSpPr>
            <a:xfrm>
              <a:off x="3722084" y="3234958"/>
              <a:ext cx="4762500" cy="2322974"/>
              <a:chOff x="3722084" y="3234958"/>
              <a:chExt cx="4762500" cy="2322974"/>
            </a:xfrm>
          </p:grpSpPr>
          <p:sp>
            <p:nvSpPr>
              <p:cNvPr id="838" name="Google Shape;838;p47"/>
              <p:cNvSpPr/>
              <p:nvPr/>
            </p:nvSpPr>
            <p:spPr>
              <a:xfrm>
                <a:off x="3722084" y="3234958"/>
                <a:ext cx="4762500" cy="2322974"/>
              </a:xfrm>
              <a:custGeom>
                <a:rect b="b" l="l" r="r" t="t"/>
                <a:pathLst>
                  <a:path extrusionOk="0" h="2322974" w="4762500">
                    <a:moveTo>
                      <a:pt x="4762405" y="2067895"/>
                    </a:moveTo>
                    <a:cubicBezTo>
                      <a:pt x="4671727" y="1986646"/>
                      <a:pt x="4633722" y="2017222"/>
                      <a:pt x="4538377" y="1738234"/>
                    </a:cubicBezTo>
                    <a:cubicBezTo>
                      <a:pt x="4394264" y="1316563"/>
                      <a:pt x="4721828" y="999666"/>
                      <a:pt x="4433507" y="459503"/>
                    </a:cubicBezTo>
                    <a:cubicBezTo>
                      <a:pt x="4058031" y="-244014"/>
                      <a:pt x="3083719" y="10590"/>
                      <a:pt x="2638235" y="241857"/>
                    </a:cubicBezTo>
                    <a:cubicBezTo>
                      <a:pt x="2192655" y="473124"/>
                      <a:pt x="2126933" y="641240"/>
                      <a:pt x="1327785" y="459503"/>
                    </a:cubicBezTo>
                    <a:cubicBezTo>
                      <a:pt x="187738" y="200233"/>
                      <a:pt x="4286" y="1497633"/>
                      <a:pt x="4286" y="1497633"/>
                    </a:cubicBezTo>
                    <a:cubicBezTo>
                      <a:pt x="2857" y="1499443"/>
                      <a:pt x="1429" y="1508968"/>
                      <a:pt x="0" y="1510777"/>
                    </a:cubicBezTo>
                    <a:lnTo>
                      <a:pt x="0" y="2322974"/>
                    </a:lnTo>
                    <a:lnTo>
                      <a:pt x="4762500" y="2322974"/>
                    </a:lnTo>
                    <a:lnTo>
                      <a:pt x="4762500" y="2067990"/>
                    </a:lnTo>
                    <a:lnTo>
                      <a:pt x="4762500" y="206799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47"/>
              <p:cNvSpPr/>
              <p:nvPr/>
            </p:nvSpPr>
            <p:spPr>
              <a:xfrm>
                <a:off x="4439346" y="3615735"/>
                <a:ext cx="231106" cy="355405"/>
              </a:xfrm>
              <a:custGeom>
                <a:rect b="b" l="l" r="r" t="t"/>
                <a:pathLst>
                  <a:path extrusionOk="0" h="355405" w="231106">
                    <a:moveTo>
                      <a:pt x="447" y="96157"/>
                    </a:moveTo>
                    <a:cubicBezTo>
                      <a:pt x="447" y="96157"/>
                      <a:pt x="15020" y="238841"/>
                      <a:pt x="87791" y="314565"/>
                    </a:cubicBezTo>
                    <a:cubicBezTo>
                      <a:pt x="160562" y="390288"/>
                      <a:pt x="207234" y="346569"/>
                      <a:pt x="224665" y="297134"/>
                    </a:cubicBezTo>
                    <a:cubicBezTo>
                      <a:pt x="242096" y="247604"/>
                      <a:pt x="221712" y="84536"/>
                      <a:pt x="192661" y="40911"/>
                    </a:cubicBezTo>
                    <a:cubicBezTo>
                      <a:pt x="163610" y="-2713"/>
                      <a:pt x="85791" y="-5951"/>
                      <a:pt x="44166" y="5955"/>
                    </a:cubicBezTo>
                    <a:cubicBezTo>
                      <a:pt x="-7554" y="20814"/>
                      <a:pt x="447" y="96252"/>
                      <a:pt x="447" y="9625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47"/>
              <p:cNvSpPr/>
              <p:nvPr/>
            </p:nvSpPr>
            <p:spPr>
              <a:xfrm>
                <a:off x="5197360" y="3668974"/>
                <a:ext cx="317903" cy="341858"/>
              </a:xfrm>
              <a:custGeom>
                <a:rect b="b" l="l" r="r" t="t"/>
                <a:pathLst>
                  <a:path extrusionOk="0" h="341858" w="317903">
                    <a:moveTo>
                      <a:pt x="54915" y="101115"/>
                    </a:moveTo>
                    <a:cubicBezTo>
                      <a:pt x="54915" y="101115"/>
                      <a:pt x="151022" y="-44522"/>
                      <a:pt x="267513" y="13771"/>
                    </a:cubicBezTo>
                    <a:cubicBezTo>
                      <a:pt x="384004" y="72064"/>
                      <a:pt x="273323" y="255515"/>
                      <a:pt x="188836" y="310760"/>
                    </a:cubicBezTo>
                    <a:cubicBezTo>
                      <a:pt x="104350" y="366100"/>
                      <a:pt x="-96533" y="374863"/>
                      <a:pt x="54915" y="10111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1" name="Google Shape;841;p47"/>
          <p:cNvGrpSpPr/>
          <p:nvPr/>
        </p:nvGrpSpPr>
        <p:grpSpPr>
          <a:xfrm>
            <a:off x="1073047" y="1116172"/>
            <a:ext cx="624354" cy="390134"/>
            <a:chOff x="7652956" y="3145345"/>
            <a:chExt cx="678941" cy="424243"/>
          </a:xfrm>
        </p:grpSpPr>
        <p:sp>
          <p:nvSpPr>
            <p:cNvPr id="842" name="Google Shape;842;p47"/>
            <p:cNvSpPr/>
            <p:nvPr/>
          </p:nvSpPr>
          <p:spPr>
            <a:xfrm>
              <a:off x="7652956" y="3145345"/>
              <a:ext cx="678941" cy="424243"/>
            </a:xfrm>
            <a:custGeom>
              <a:rect b="b" l="l" r="r" t="t"/>
              <a:pathLst>
                <a:path extrusionOk="0" h="424243" w="678941">
                  <a:moveTo>
                    <a:pt x="0" y="284607"/>
                  </a:moveTo>
                  <a:cubicBezTo>
                    <a:pt x="0" y="342710"/>
                    <a:pt x="35528" y="392430"/>
                    <a:pt x="85916" y="413576"/>
                  </a:cubicBezTo>
                  <a:cubicBezTo>
                    <a:pt x="97250" y="420433"/>
                    <a:pt x="110490" y="424244"/>
                    <a:pt x="124682" y="424244"/>
                  </a:cubicBezTo>
                  <a:lnTo>
                    <a:pt x="543116" y="424244"/>
                  </a:lnTo>
                  <a:cubicBezTo>
                    <a:pt x="546545" y="424244"/>
                    <a:pt x="549974" y="423958"/>
                    <a:pt x="553403" y="423577"/>
                  </a:cubicBezTo>
                  <a:cubicBezTo>
                    <a:pt x="623888" y="416528"/>
                    <a:pt x="678942" y="356997"/>
                    <a:pt x="678942" y="284607"/>
                  </a:cubicBezTo>
                  <a:cubicBezTo>
                    <a:pt x="678942" y="212217"/>
                    <a:pt x="626745" y="155924"/>
                    <a:pt x="559022" y="146399"/>
                  </a:cubicBezTo>
                  <a:cubicBezTo>
                    <a:pt x="548830" y="91250"/>
                    <a:pt x="500634" y="49530"/>
                    <a:pt x="442532" y="49530"/>
                  </a:cubicBezTo>
                  <a:cubicBezTo>
                    <a:pt x="423196" y="49530"/>
                    <a:pt x="404908" y="54197"/>
                    <a:pt x="388811" y="62389"/>
                  </a:cubicBezTo>
                  <a:cubicBezTo>
                    <a:pt x="358045" y="24384"/>
                    <a:pt x="310991" y="0"/>
                    <a:pt x="258223" y="0"/>
                  </a:cubicBezTo>
                  <a:cubicBezTo>
                    <a:pt x="178975" y="0"/>
                    <a:pt x="112586" y="54864"/>
                    <a:pt x="94964" y="128778"/>
                  </a:cubicBezTo>
                  <a:cubicBezTo>
                    <a:pt x="70866" y="131731"/>
                    <a:pt x="52197" y="151829"/>
                    <a:pt x="51530" y="176498"/>
                  </a:cubicBezTo>
                  <a:cubicBezTo>
                    <a:pt x="20193" y="202121"/>
                    <a:pt x="95" y="241078"/>
                    <a:pt x="95" y="2847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7780019" y="3196497"/>
              <a:ext cx="235839" cy="79245"/>
            </a:xfrm>
            <a:custGeom>
              <a:rect b="b" l="l" r="r" t="t"/>
              <a:pathLst>
                <a:path extrusionOk="0" h="79245" w="235839">
                  <a:moveTo>
                    <a:pt x="0" y="79245"/>
                  </a:moveTo>
                  <a:cubicBezTo>
                    <a:pt x="0" y="79245"/>
                    <a:pt x="82963" y="-62677"/>
                    <a:pt x="235839" y="33335"/>
                  </a:cubicBezTo>
                  <a:cubicBezTo>
                    <a:pt x="235839" y="33335"/>
                    <a:pt x="100394" y="-12576"/>
                    <a:pt x="0" y="79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8057388" y="3232859"/>
              <a:ext cx="246792" cy="200140"/>
            </a:xfrm>
            <a:custGeom>
              <a:rect b="b" l="l" r="r" t="t"/>
              <a:pathLst>
                <a:path extrusionOk="0" h="200140" w="246792">
                  <a:moveTo>
                    <a:pt x="0" y="7926"/>
                  </a:moveTo>
                  <a:cubicBezTo>
                    <a:pt x="0" y="7926"/>
                    <a:pt x="93916" y="-33603"/>
                    <a:pt x="131064" y="73458"/>
                  </a:cubicBezTo>
                  <a:cubicBezTo>
                    <a:pt x="131064" y="73458"/>
                    <a:pt x="242411" y="93080"/>
                    <a:pt x="246793" y="200141"/>
                  </a:cubicBezTo>
                  <a:cubicBezTo>
                    <a:pt x="246793" y="200141"/>
                    <a:pt x="238030" y="104033"/>
                    <a:pt x="117919" y="99652"/>
                  </a:cubicBezTo>
                  <a:cubicBezTo>
                    <a:pt x="117919" y="99652"/>
                    <a:pt x="111347" y="14498"/>
                    <a:pt x="0" y="7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47"/>
          <p:cNvGrpSpPr/>
          <p:nvPr/>
        </p:nvGrpSpPr>
        <p:grpSpPr>
          <a:xfrm>
            <a:off x="3189109" y="3660312"/>
            <a:ext cx="790428" cy="319623"/>
            <a:chOff x="7393590" y="2228373"/>
            <a:chExt cx="859535" cy="347567"/>
          </a:xfrm>
        </p:grpSpPr>
        <p:sp>
          <p:nvSpPr>
            <p:cNvPr id="846" name="Google Shape;846;p47"/>
            <p:cNvSpPr/>
            <p:nvPr/>
          </p:nvSpPr>
          <p:spPr>
            <a:xfrm>
              <a:off x="7393590" y="2228373"/>
              <a:ext cx="859535" cy="347567"/>
            </a:xfrm>
            <a:custGeom>
              <a:rect b="b" l="l" r="r" t="t"/>
              <a:pathLst>
                <a:path extrusionOk="0" h="347567" w="859535">
                  <a:moveTo>
                    <a:pt x="748379" y="347567"/>
                  </a:moveTo>
                  <a:cubicBezTo>
                    <a:pt x="809815" y="347567"/>
                    <a:pt x="859536" y="297752"/>
                    <a:pt x="859536" y="236315"/>
                  </a:cubicBezTo>
                  <a:cubicBezTo>
                    <a:pt x="859536" y="174879"/>
                    <a:pt x="809720" y="125063"/>
                    <a:pt x="748379" y="125063"/>
                  </a:cubicBezTo>
                  <a:cubicBezTo>
                    <a:pt x="721805" y="125063"/>
                    <a:pt x="697421" y="134398"/>
                    <a:pt x="678275" y="150019"/>
                  </a:cubicBezTo>
                  <a:cubicBezTo>
                    <a:pt x="666559" y="123634"/>
                    <a:pt x="640080" y="105251"/>
                    <a:pt x="609409" y="105251"/>
                  </a:cubicBezTo>
                  <a:cubicBezTo>
                    <a:pt x="591312" y="105251"/>
                    <a:pt x="574738" y="111633"/>
                    <a:pt x="561784" y="122206"/>
                  </a:cubicBezTo>
                  <a:cubicBezTo>
                    <a:pt x="545973" y="52292"/>
                    <a:pt x="483584" y="0"/>
                    <a:pt x="408908" y="0"/>
                  </a:cubicBezTo>
                  <a:cubicBezTo>
                    <a:pt x="345567" y="0"/>
                    <a:pt x="291084" y="37624"/>
                    <a:pt x="266319" y="91726"/>
                  </a:cubicBezTo>
                  <a:cubicBezTo>
                    <a:pt x="246697" y="74200"/>
                    <a:pt x="220885" y="63532"/>
                    <a:pt x="192500" y="63532"/>
                  </a:cubicBezTo>
                  <a:cubicBezTo>
                    <a:pt x="131064" y="63532"/>
                    <a:pt x="81343" y="113348"/>
                    <a:pt x="81343" y="174784"/>
                  </a:cubicBezTo>
                  <a:cubicBezTo>
                    <a:pt x="81343" y="182404"/>
                    <a:pt x="82105" y="189929"/>
                    <a:pt x="83629" y="197072"/>
                  </a:cubicBezTo>
                  <a:cubicBezTo>
                    <a:pt x="80963" y="196787"/>
                    <a:pt x="78200" y="196596"/>
                    <a:pt x="75438" y="196596"/>
                  </a:cubicBezTo>
                  <a:cubicBezTo>
                    <a:pt x="33718" y="196596"/>
                    <a:pt x="0" y="230410"/>
                    <a:pt x="0" y="272034"/>
                  </a:cubicBezTo>
                  <a:cubicBezTo>
                    <a:pt x="0" y="313658"/>
                    <a:pt x="33814" y="347472"/>
                    <a:pt x="75438" y="347472"/>
                  </a:cubicBezTo>
                  <a:lnTo>
                    <a:pt x="748570" y="3474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7" name="Google Shape;847;p47"/>
            <p:cNvGrpSpPr/>
            <p:nvPr/>
          </p:nvGrpSpPr>
          <p:grpSpPr>
            <a:xfrm>
              <a:off x="7408778" y="2250329"/>
              <a:ext cx="827814" cy="268937"/>
              <a:chOff x="7408778" y="2250329"/>
              <a:chExt cx="827814" cy="268937"/>
            </a:xfrm>
          </p:grpSpPr>
          <p:sp>
            <p:nvSpPr>
              <p:cNvPr id="848" name="Google Shape;848;p47"/>
              <p:cNvSpPr/>
              <p:nvPr/>
            </p:nvSpPr>
            <p:spPr>
              <a:xfrm>
                <a:off x="7508461" y="2325050"/>
                <a:ext cx="141256" cy="90870"/>
              </a:xfrm>
              <a:custGeom>
                <a:rect b="b" l="l" r="r" t="t"/>
                <a:pathLst>
                  <a:path extrusionOk="0" h="90870" w="141256">
                    <a:moveTo>
                      <a:pt x="1" y="90870"/>
                    </a:moveTo>
                    <a:cubicBezTo>
                      <a:pt x="1" y="90870"/>
                      <a:pt x="-1428" y="-37241"/>
                      <a:pt x="141256" y="10765"/>
                    </a:cubicBezTo>
                    <a:cubicBezTo>
                      <a:pt x="141256" y="10765"/>
                      <a:pt x="24766" y="-15429"/>
                      <a:pt x="1" y="908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47"/>
              <p:cNvSpPr/>
              <p:nvPr/>
            </p:nvSpPr>
            <p:spPr>
              <a:xfrm>
                <a:off x="7408778" y="2442114"/>
                <a:ext cx="51581" cy="77152"/>
              </a:xfrm>
              <a:custGeom>
                <a:rect b="b" l="l" r="r" t="t"/>
                <a:pathLst>
                  <a:path extrusionOk="0" h="77152" w="51581">
                    <a:moveTo>
                      <a:pt x="51582" y="0"/>
                    </a:moveTo>
                    <a:cubicBezTo>
                      <a:pt x="51582" y="0"/>
                      <a:pt x="-6616" y="8763"/>
                      <a:pt x="623" y="77153"/>
                    </a:cubicBezTo>
                    <a:cubicBezTo>
                      <a:pt x="623" y="77153"/>
                      <a:pt x="10815" y="21812"/>
                      <a:pt x="515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47"/>
              <p:cNvSpPr/>
              <p:nvPr/>
            </p:nvSpPr>
            <p:spPr>
              <a:xfrm>
                <a:off x="7693342" y="2250329"/>
                <a:ext cx="238791" cy="98630"/>
              </a:xfrm>
              <a:custGeom>
                <a:rect b="b" l="l" r="r" t="t"/>
                <a:pathLst>
                  <a:path extrusionOk="0" h="98630" w="238791">
                    <a:moveTo>
                      <a:pt x="0" y="63674"/>
                    </a:moveTo>
                    <a:cubicBezTo>
                      <a:pt x="0" y="63674"/>
                      <a:pt x="48101" y="-14907"/>
                      <a:pt x="132493" y="2523"/>
                    </a:cubicBezTo>
                    <a:cubicBezTo>
                      <a:pt x="216979" y="19954"/>
                      <a:pt x="238792" y="98631"/>
                      <a:pt x="238792" y="98631"/>
                    </a:cubicBezTo>
                    <a:cubicBezTo>
                      <a:pt x="238792" y="98631"/>
                      <a:pt x="193643" y="18525"/>
                      <a:pt x="135446" y="18525"/>
                    </a:cubicBezTo>
                    <a:cubicBezTo>
                      <a:pt x="77248" y="18525"/>
                      <a:pt x="46672" y="28717"/>
                      <a:pt x="0" y="63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47"/>
              <p:cNvSpPr/>
              <p:nvPr/>
            </p:nvSpPr>
            <p:spPr>
              <a:xfrm>
                <a:off x="7974425" y="2350350"/>
                <a:ext cx="87344" cy="32042"/>
              </a:xfrm>
              <a:custGeom>
                <a:rect b="b" l="l" r="r" t="t"/>
                <a:pathLst>
                  <a:path extrusionOk="0" h="32042" w="87344">
                    <a:moveTo>
                      <a:pt x="0" y="7277"/>
                    </a:moveTo>
                    <a:cubicBezTo>
                      <a:pt x="0" y="7277"/>
                      <a:pt x="50959" y="-20345"/>
                      <a:pt x="87344" y="32042"/>
                    </a:cubicBezTo>
                    <a:cubicBezTo>
                      <a:pt x="87344" y="32042"/>
                      <a:pt x="52388" y="4420"/>
                      <a:pt x="0" y="7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47"/>
              <p:cNvSpPr/>
              <p:nvPr/>
            </p:nvSpPr>
            <p:spPr>
              <a:xfrm>
                <a:off x="8096726" y="2371845"/>
                <a:ext cx="139866" cy="112464"/>
              </a:xfrm>
              <a:custGeom>
                <a:rect b="b" l="l" r="r" t="t"/>
                <a:pathLst>
                  <a:path extrusionOk="0" h="112464" w="139866">
                    <a:moveTo>
                      <a:pt x="0" y="17881"/>
                    </a:moveTo>
                    <a:cubicBezTo>
                      <a:pt x="0" y="17881"/>
                      <a:pt x="45149" y="-15647"/>
                      <a:pt x="94679" y="9118"/>
                    </a:cubicBezTo>
                    <a:cubicBezTo>
                      <a:pt x="144209" y="33883"/>
                      <a:pt x="144209" y="90652"/>
                      <a:pt x="135446" y="112465"/>
                    </a:cubicBezTo>
                    <a:cubicBezTo>
                      <a:pt x="135446" y="112465"/>
                      <a:pt x="131064" y="41122"/>
                      <a:pt x="90297" y="20739"/>
                    </a:cubicBezTo>
                    <a:cubicBezTo>
                      <a:pt x="49530" y="355"/>
                      <a:pt x="0" y="17786"/>
                      <a:pt x="0" y="177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47"/>
          <p:cNvGrpSpPr/>
          <p:nvPr/>
        </p:nvGrpSpPr>
        <p:grpSpPr>
          <a:xfrm>
            <a:off x="409339" y="3423001"/>
            <a:ext cx="966841" cy="604332"/>
            <a:chOff x="3882485" y="2931223"/>
            <a:chExt cx="603408" cy="377189"/>
          </a:xfrm>
        </p:grpSpPr>
        <p:sp>
          <p:nvSpPr>
            <p:cNvPr id="854" name="Google Shape;854;p47"/>
            <p:cNvSpPr/>
            <p:nvPr/>
          </p:nvSpPr>
          <p:spPr>
            <a:xfrm>
              <a:off x="3882485" y="2931223"/>
              <a:ext cx="603408" cy="377189"/>
            </a:xfrm>
            <a:custGeom>
              <a:rect b="b" l="l" r="r" t="t"/>
              <a:pathLst>
                <a:path extrusionOk="0" h="377189" w="603408">
                  <a:moveTo>
                    <a:pt x="603409" y="253079"/>
                  </a:moveTo>
                  <a:cubicBezTo>
                    <a:pt x="603409" y="304705"/>
                    <a:pt x="571881" y="348996"/>
                    <a:pt x="527018" y="367665"/>
                  </a:cubicBezTo>
                  <a:cubicBezTo>
                    <a:pt x="516922" y="373761"/>
                    <a:pt x="505206" y="377190"/>
                    <a:pt x="492538" y="377190"/>
                  </a:cubicBezTo>
                  <a:lnTo>
                    <a:pt x="120587" y="377190"/>
                  </a:lnTo>
                  <a:cubicBezTo>
                    <a:pt x="117539" y="377190"/>
                    <a:pt x="114490" y="377000"/>
                    <a:pt x="111538" y="376523"/>
                  </a:cubicBezTo>
                  <a:cubicBezTo>
                    <a:pt x="48863" y="370237"/>
                    <a:pt x="0" y="317373"/>
                    <a:pt x="0" y="252984"/>
                  </a:cubicBezTo>
                  <a:cubicBezTo>
                    <a:pt x="0" y="188595"/>
                    <a:pt x="46387" y="138589"/>
                    <a:pt x="106585" y="130111"/>
                  </a:cubicBezTo>
                  <a:cubicBezTo>
                    <a:pt x="115633" y="81153"/>
                    <a:pt x="158496" y="44005"/>
                    <a:pt x="210121" y="44005"/>
                  </a:cubicBezTo>
                  <a:cubicBezTo>
                    <a:pt x="227362" y="44005"/>
                    <a:pt x="243554" y="48196"/>
                    <a:pt x="257842" y="55435"/>
                  </a:cubicBezTo>
                  <a:cubicBezTo>
                    <a:pt x="285274" y="21622"/>
                    <a:pt x="327089" y="0"/>
                    <a:pt x="373951" y="0"/>
                  </a:cubicBezTo>
                  <a:cubicBezTo>
                    <a:pt x="444436" y="0"/>
                    <a:pt x="503396" y="48768"/>
                    <a:pt x="519113" y="114490"/>
                  </a:cubicBezTo>
                  <a:cubicBezTo>
                    <a:pt x="540544" y="117062"/>
                    <a:pt x="557117" y="134969"/>
                    <a:pt x="557689" y="156877"/>
                  </a:cubicBezTo>
                  <a:cubicBezTo>
                    <a:pt x="585502" y="179642"/>
                    <a:pt x="603313" y="214217"/>
                    <a:pt x="603313" y="2530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3926771" y="3107034"/>
              <a:ext cx="103160" cy="105272"/>
            </a:xfrm>
            <a:custGeom>
              <a:rect b="b" l="l" r="r" t="t"/>
              <a:pathLst>
                <a:path extrusionOk="0" h="105272" w="103160">
                  <a:moveTo>
                    <a:pt x="481" y="105272"/>
                  </a:moveTo>
                  <a:cubicBezTo>
                    <a:pt x="481" y="105272"/>
                    <a:pt x="481" y="9165"/>
                    <a:pt x="103161" y="2593"/>
                  </a:cubicBezTo>
                  <a:cubicBezTo>
                    <a:pt x="103161" y="2593"/>
                    <a:pt x="-8187" y="-25792"/>
                    <a:pt x="481" y="1052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038695" y="2962173"/>
              <a:ext cx="329850" cy="106019"/>
            </a:xfrm>
            <a:custGeom>
              <a:rect b="b" l="l" r="r" t="t"/>
              <a:pathLst>
                <a:path extrusionOk="0" h="106019" w="329850">
                  <a:moveTo>
                    <a:pt x="0" y="106020"/>
                  </a:moveTo>
                  <a:cubicBezTo>
                    <a:pt x="0" y="106020"/>
                    <a:pt x="32766" y="36106"/>
                    <a:pt x="107061" y="60109"/>
                  </a:cubicBezTo>
                  <a:cubicBezTo>
                    <a:pt x="107061" y="60109"/>
                    <a:pt x="220599" y="-35998"/>
                    <a:pt x="329851" y="88494"/>
                  </a:cubicBezTo>
                  <a:cubicBezTo>
                    <a:pt x="329851" y="88494"/>
                    <a:pt x="251174" y="-73145"/>
                    <a:pt x="102680" y="40488"/>
                  </a:cubicBezTo>
                  <a:cubicBezTo>
                    <a:pt x="102680" y="40488"/>
                    <a:pt x="19717" y="16485"/>
                    <a:pt x="0" y="1060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7" name="Google Shape;857;p47"/>
          <p:cNvSpPr txBox="1"/>
          <p:nvPr/>
        </p:nvSpPr>
        <p:spPr>
          <a:xfrm>
            <a:off x="3054075" y="1246100"/>
            <a:ext cx="56154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GRAZIE PER L’ATTENZIONE!</a:t>
            </a:r>
            <a:endParaRPr sz="65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"/>
          <p:cNvSpPr txBox="1"/>
          <p:nvPr>
            <p:ph idx="1" type="subTitle"/>
          </p:nvPr>
        </p:nvSpPr>
        <p:spPr>
          <a:xfrm>
            <a:off x="935677" y="3636363"/>
            <a:ext cx="48771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che racconta il sito</a:t>
            </a:r>
            <a:endParaRPr/>
          </a:p>
        </p:txBody>
      </p:sp>
      <p:sp>
        <p:nvSpPr>
          <p:cNvPr id="423" name="Google Shape;423;p27"/>
          <p:cNvSpPr txBox="1"/>
          <p:nvPr>
            <p:ph type="title"/>
          </p:nvPr>
        </p:nvSpPr>
        <p:spPr>
          <a:xfrm>
            <a:off x="935677" y="2131288"/>
            <a:ext cx="4877100" cy="15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424" name="Google Shape;424;p27"/>
          <p:cNvSpPr txBox="1"/>
          <p:nvPr>
            <p:ph idx="2" type="title"/>
          </p:nvPr>
        </p:nvSpPr>
        <p:spPr>
          <a:xfrm>
            <a:off x="1078550" y="1032838"/>
            <a:ext cx="1187700" cy="1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25" name="Google Shape;425;p27"/>
          <p:cNvGrpSpPr/>
          <p:nvPr/>
        </p:nvGrpSpPr>
        <p:grpSpPr>
          <a:xfrm>
            <a:off x="6025348" y="1384024"/>
            <a:ext cx="2448003" cy="2375451"/>
            <a:chOff x="5934901" y="1374334"/>
            <a:chExt cx="2495925" cy="2421953"/>
          </a:xfrm>
        </p:grpSpPr>
        <p:sp>
          <p:nvSpPr>
            <p:cNvPr id="426" name="Google Shape;426;p27"/>
            <p:cNvSpPr/>
            <p:nvPr/>
          </p:nvSpPr>
          <p:spPr>
            <a:xfrm flipH="1">
              <a:off x="5934975" y="2653083"/>
              <a:ext cx="970663" cy="854023"/>
            </a:xfrm>
            <a:custGeom>
              <a:rect b="b" l="l" r="r" t="t"/>
              <a:pathLst>
                <a:path extrusionOk="0" h="1098422" w="1248441">
                  <a:moveTo>
                    <a:pt x="998315" y="465296"/>
                  </a:moveTo>
                  <a:cubicBezTo>
                    <a:pt x="990791" y="465296"/>
                    <a:pt x="983456" y="465677"/>
                    <a:pt x="976122" y="466249"/>
                  </a:cubicBezTo>
                  <a:cubicBezTo>
                    <a:pt x="945451" y="342233"/>
                    <a:pt x="838962" y="244411"/>
                    <a:pt x="703326" y="215265"/>
                  </a:cubicBezTo>
                  <a:cubicBezTo>
                    <a:pt x="685038" y="93726"/>
                    <a:pt x="570547" y="0"/>
                    <a:pt x="431959" y="0"/>
                  </a:cubicBezTo>
                  <a:cubicBezTo>
                    <a:pt x="280702" y="0"/>
                    <a:pt x="158020" y="111633"/>
                    <a:pt x="158020" y="249460"/>
                  </a:cubicBezTo>
                  <a:cubicBezTo>
                    <a:pt x="158020" y="328613"/>
                    <a:pt x="198596" y="399098"/>
                    <a:pt x="261747" y="444818"/>
                  </a:cubicBezTo>
                  <a:cubicBezTo>
                    <a:pt x="111728" y="476917"/>
                    <a:pt x="0" y="599503"/>
                    <a:pt x="0" y="745903"/>
                  </a:cubicBezTo>
                  <a:cubicBezTo>
                    <a:pt x="0" y="916781"/>
                    <a:pt x="152114" y="1055275"/>
                    <a:pt x="339757" y="1055275"/>
                  </a:cubicBezTo>
                  <a:cubicBezTo>
                    <a:pt x="415099" y="1055275"/>
                    <a:pt x="484727" y="1032891"/>
                    <a:pt x="541115" y="995077"/>
                  </a:cubicBezTo>
                  <a:cubicBezTo>
                    <a:pt x="585787" y="1057275"/>
                    <a:pt x="662940" y="1098423"/>
                    <a:pt x="750665" y="1098423"/>
                  </a:cubicBezTo>
                  <a:cubicBezTo>
                    <a:pt x="869918" y="1098423"/>
                    <a:pt x="969550" y="1022509"/>
                    <a:pt x="994696" y="920877"/>
                  </a:cubicBezTo>
                  <a:cubicBezTo>
                    <a:pt x="995839" y="920877"/>
                    <a:pt x="997077" y="920877"/>
                    <a:pt x="998220" y="920877"/>
                  </a:cubicBezTo>
                  <a:cubicBezTo>
                    <a:pt x="1136428" y="920877"/>
                    <a:pt x="1248442" y="818864"/>
                    <a:pt x="1248442" y="693039"/>
                  </a:cubicBezTo>
                  <a:cubicBezTo>
                    <a:pt x="1248442" y="567214"/>
                    <a:pt x="1136428" y="465201"/>
                    <a:pt x="998220" y="4652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flipH="1">
              <a:off x="5934901" y="3144471"/>
              <a:ext cx="970515" cy="361915"/>
            </a:xfrm>
            <a:custGeom>
              <a:rect b="b" l="l" r="r" t="t"/>
              <a:pathLst>
                <a:path extrusionOk="0" h="465486" w="1248251">
                  <a:moveTo>
                    <a:pt x="998029" y="288131"/>
                  </a:moveTo>
                  <a:cubicBezTo>
                    <a:pt x="1136237" y="288131"/>
                    <a:pt x="1248251" y="186119"/>
                    <a:pt x="1248251" y="60293"/>
                  </a:cubicBezTo>
                  <a:cubicBezTo>
                    <a:pt x="1248251" y="39433"/>
                    <a:pt x="1245108" y="19241"/>
                    <a:pt x="1239298" y="0"/>
                  </a:cubicBezTo>
                  <a:cubicBezTo>
                    <a:pt x="1184529" y="226124"/>
                    <a:pt x="938117" y="209645"/>
                    <a:pt x="938117" y="209645"/>
                  </a:cubicBezTo>
                  <a:cubicBezTo>
                    <a:pt x="745903" y="414909"/>
                    <a:pt x="545020" y="257651"/>
                    <a:pt x="545020" y="257651"/>
                  </a:cubicBezTo>
                  <a:cubicBezTo>
                    <a:pt x="195548" y="379952"/>
                    <a:pt x="51435" y="126587"/>
                    <a:pt x="51435" y="126587"/>
                  </a:cubicBezTo>
                  <a:lnTo>
                    <a:pt x="0" y="122492"/>
                  </a:lnTo>
                  <a:cubicBezTo>
                    <a:pt x="5525" y="288989"/>
                    <a:pt x="155353" y="422339"/>
                    <a:pt x="339566" y="422339"/>
                  </a:cubicBezTo>
                  <a:cubicBezTo>
                    <a:pt x="414909" y="422339"/>
                    <a:pt x="484537" y="399955"/>
                    <a:pt x="540925" y="362141"/>
                  </a:cubicBezTo>
                  <a:cubicBezTo>
                    <a:pt x="585597" y="424339"/>
                    <a:pt x="662750" y="465487"/>
                    <a:pt x="750475" y="465487"/>
                  </a:cubicBezTo>
                  <a:cubicBezTo>
                    <a:pt x="869728" y="465487"/>
                    <a:pt x="969359" y="389573"/>
                    <a:pt x="994505" y="287941"/>
                  </a:cubicBezTo>
                  <a:cubicBezTo>
                    <a:pt x="995743" y="287941"/>
                    <a:pt x="996886" y="287941"/>
                    <a:pt x="998029" y="2879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7570383" y="2045504"/>
              <a:ext cx="860392" cy="577717"/>
            </a:xfrm>
            <a:custGeom>
              <a:rect b="b" l="l" r="r" t="t"/>
              <a:pathLst>
                <a:path extrusionOk="0" h="743045" w="1106614">
                  <a:moveTo>
                    <a:pt x="964025" y="312896"/>
                  </a:moveTo>
                  <a:cubicBezTo>
                    <a:pt x="953548" y="232696"/>
                    <a:pt x="890016" y="169259"/>
                    <a:pt x="809815" y="158877"/>
                  </a:cubicBezTo>
                  <a:cubicBezTo>
                    <a:pt x="791623" y="68294"/>
                    <a:pt x="711613" y="0"/>
                    <a:pt x="615696" y="0"/>
                  </a:cubicBezTo>
                  <a:cubicBezTo>
                    <a:pt x="506349" y="0"/>
                    <a:pt x="417671" y="88678"/>
                    <a:pt x="417671" y="198025"/>
                  </a:cubicBezTo>
                  <a:cubicBezTo>
                    <a:pt x="417671" y="199358"/>
                    <a:pt x="417671" y="200787"/>
                    <a:pt x="417767" y="202121"/>
                  </a:cubicBezTo>
                  <a:cubicBezTo>
                    <a:pt x="402241" y="197739"/>
                    <a:pt x="385763" y="195263"/>
                    <a:pt x="368808" y="195263"/>
                  </a:cubicBezTo>
                  <a:cubicBezTo>
                    <a:pt x="273844" y="195263"/>
                    <a:pt x="196120" y="269272"/>
                    <a:pt x="190214" y="362712"/>
                  </a:cubicBezTo>
                  <a:cubicBezTo>
                    <a:pt x="174212" y="356235"/>
                    <a:pt x="156686" y="352520"/>
                    <a:pt x="138303" y="352520"/>
                  </a:cubicBezTo>
                  <a:cubicBezTo>
                    <a:pt x="61913" y="352520"/>
                    <a:pt x="0" y="414433"/>
                    <a:pt x="0" y="490823"/>
                  </a:cubicBezTo>
                  <a:cubicBezTo>
                    <a:pt x="0" y="567214"/>
                    <a:pt x="61913" y="629126"/>
                    <a:pt x="138303" y="629126"/>
                  </a:cubicBezTo>
                  <a:cubicBezTo>
                    <a:pt x="181166" y="629126"/>
                    <a:pt x="219361" y="609695"/>
                    <a:pt x="244793" y="579120"/>
                  </a:cubicBezTo>
                  <a:cubicBezTo>
                    <a:pt x="252413" y="670941"/>
                    <a:pt x="329375" y="743045"/>
                    <a:pt x="423100" y="743045"/>
                  </a:cubicBezTo>
                  <a:cubicBezTo>
                    <a:pt x="482632" y="743045"/>
                    <a:pt x="535305" y="713994"/>
                    <a:pt x="567881" y="669322"/>
                  </a:cubicBezTo>
                  <a:cubicBezTo>
                    <a:pt x="582835" y="674846"/>
                    <a:pt x="598837" y="677990"/>
                    <a:pt x="615696" y="677990"/>
                  </a:cubicBezTo>
                  <a:cubicBezTo>
                    <a:pt x="651415" y="677990"/>
                    <a:pt x="683800" y="664369"/>
                    <a:pt x="708374" y="642176"/>
                  </a:cubicBezTo>
                  <a:cubicBezTo>
                    <a:pt x="732092" y="661130"/>
                    <a:pt x="762095" y="672560"/>
                    <a:pt x="794766" y="672560"/>
                  </a:cubicBezTo>
                  <a:cubicBezTo>
                    <a:pt x="819340" y="672560"/>
                    <a:pt x="842391" y="666083"/>
                    <a:pt x="862394" y="654844"/>
                  </a:cubicBezTo>
                  <a:cubicBezTo>
                    <a:pt x="882587" y="662750"/>
                    <a:pt x="904589" y="667131"/>
                    <a:pt x="927640" y="667131"/>
                  </a:cubicBezTo>
                  <a:cubicBezTo>
                    <a:pt x="1026509" y="667131"/>
                    <a:pt x="1106615" y="587026"/>
                    <a:pt x="1106615" y="488156"/>
                  </a:cubicBezTo>
                  <a:cubicBezTo>
                    <a:pt x="1106615" y="401765"/>
                    <a:pt x="1045369" y="329660"/>
                    <a:pt x="964025" y="312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flipH="1">
              <a:off x="8026605" y="2360054"/>
              <a:ext cx="404170" cy="262828"/>
            </a:xfrm>
            <a:custGeom>
              <a:rect b="b" l="l" r="r" t="t"/>
              <a:pathLst>
                <a:path extrusionOk="0" h="338042" w="519833">
                  <a:moveTo>
                    <a:pt x="465106" y="188976"/>
                  </a:moveTo>
                  <a:cubicBezTo>
                    <a:pt x="307848" y="175832"/>
                    <a:pt x="272891" y="36100"/>
                    <a:pt x="272891" y="36100"/>
                  </a:cubicBezTo>
                  <a:cubicBezTo>
                    <a:pt x="272891" y="36100"/>
                    <a:pt x="229172" y="154019"/>
                    <a:pt x="111252" y="114776"/>
                  </a:cubicBezTo>
                  <a:cubicBezTo>
                    <a:pt x="33242" y="88773"/>
                    <a:pt x="25908" y="34100"/>
                    <a:pt x="30004" y="0"/>
                  </a:cubicBezTo>
                  <a:cubicBezTo>
                    <a:pt x="11239" y="23622"/>
                    <a:pt x="0" y="53340"/>
                    <a:pt x="0" y="85820"/>
                  </a:cubicBezTo>
                  <a:cubicBezTo>
                    <a:pt x="0" y="162211"/>
                    <a:pt x="61913" y="224123"/>
                    <a:pt x="138303" y="224123"/>
                  </a:cubicBezTo>
                  <a:cubicBezTo>
                    <a:pt x="181166" y="224123"/>
                    <a:pt x="219361" y="204692"/>
                    <a:pt x="244793" y="174117"/>
                  </a:cubicBezTo>
                  <a:cubicBezTo>
                    <a:pt x="252413" y="265938"/>
                    <a:pt x="329375" y="338042"/>
                    <a:pt x="423100" y="338042"/>
                  </a:cubicBezTo>
                  <a:cubicBezTo>
                    <a:pt x="452342" y="338042"/>
                    <a:pt x="479965" y="330994"/>
                    <a:pt x="504349" y="318516"/>
                  </a:cubicBezTo>
                  <a:cubicBezTo>
                    <a:pt x="528638" y="252413"/>
                    <a:pt x="530352" y="194310"/>
                    <a:pt x="465106" y="188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7"/>
            <p:cNvSpPr/>
            <p:nvPr/>
          </p:nvSpPr>
          <p:spPr>
            <a:xfrm flipH="1">
              <a:off x="7983071" y="2808620"/>
              <a:ext cx="17033" cy="17033"/>
            </a:xfrm>
            <a:custGeom>
              <a:rect b="b" l="l" r="r" t="t"/>
              <a:pathLst>
                <a:path extrusionOk="0" h="21907" w="21907">
                  <a:moveTo>
                    <a:pt x="21907" y="10954"/>
                  </a:moveTo>
                  <a:cubicBezTo>
                    <a:pt x="21907" y="17003"/>
                    <a:pt x="17003" y="21907"/>
                    <a:pt x="10954" y="21907"/>
                  </a:cubicBezTo>
                  <a:cubicBezTo>
                    <a:pt x="4904" y="21907"/>
                    <a:pt x="0" y="17003"/>
                    <a:pt x="0" y="10954"/>
                  </a:cubicBezTo>
                  <a:cubicBezTo>
                    <a:pt x="0" y="4904"/>
                    <a:pt x="4904" y="0"/>
                    <a:pt x="10954" y="0"/>
                  </a:cubicBezTo>
                  <a:cubicBezTo>
                    <a:pt x="17003" y="0"/>
                    <a:pt x="21907" y="4904"/>
                    <a:pt x="21907" y="10954"/>
                  </a:cubicBezTo>
                  <a:close/>
                </a:path>
              </a:pathLst>
            </a:custGeom>
            <a:solidFill>
              <a:srgbClr val="ECCE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7"/>
            <p:cNvSpPr/>
            <p:nvPr/>
          </p:nvSpPr>
          <p:spPr>
            <a:xfrm flipH="1">
              <a:off x="7511853" y="2262871"/>
              <a:ext cx="313260" cy="917194"/>
            </a:xfrm>
            <a:custGeom>
              <a:rect b="b" l="l" r="r" t="t"/>
              <a:pathLst>
                <a:path extrusionOk="0" h="1179671" w="402907">
                  <a:moveTo>
                    <a:pt x="402908" y="1179671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flipH="1">
              <a:off x="7545085" y="2187580"/>
              <a:ext cx="749931" cy="1108455"/>
            </a:xfrm>
            <a:custGeom>
              <a:rect b="b" l="l" r="r" t="t"/>
              <a:pathLst>
                <a:path extrusionOk="0" h="1425666" w="964542">
                  <a:moveTo>
                    <a:pt x="626596" y="7048"/>
                  </a:moveTo>
                  <a:cubicBezTo>
                    <a:pt x="626596" y="7048"/>
                    <a:pt x="195590" y="354330"/>
                    <a:pt x="79099" y="665893"/>
                  </a:cubicBezTo>
                  <a:cubicBezTo>
                    <a:pt x="79099" y="665893"/>
                    <a:pt x="6328" y="642557"/>
                    <a:pt x="518" y="697897"/>
                  </a:cubicBezTo>
                  <a:cubicBezTo>
                    <a:pt x="-5293" y="753237"/>
                    <a:pt x="38332" y="776573"/>
                    <a:pt x="105388" y="729901"/>
                  </a:cubicBezTo>
                  <a:cubicBezTo>
                    <a:pt x="105388" y="729901"/>
                    <a:pt x="189875" y="887159"/>
                    <a:pt x="422856" y="1090994"/>
                  </a:cubicBezTo>
                  <a:cubicBezTo>
                    <a:pt x="536013" y="1189958"/>
                    <a:pt x="804332" y="1326833"/>
                    <a:pt x="804332" y="1326833"/>
                  </a:cubicBezTo>
                  <a:cubicBezTo>
                    <a:pt x="804332" y="1326833"/>
                    <a:pt x="780996" y="1405509"/>
                    <a:pt x="833479" y="1422940"/>
                  </a:cubicBezTo>
                  <a:cubicBezTo>
                    <a:pt x="885962" y="1440371"/>
                    <a:pt x="917966" y="1370552"/>
                    <a:pt x="862625" y="1318070"/>
                  </a:cubicBezTo>
                  <a:lnTo>
                    <a:pt x="964543" y="1192816"/>
                  </a:lnTo>
                  <a:lnTo>
                    <a:pt x="623072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7629435" y="2712513"/>
              <a:ext cx="665581" cy="582811"/>
            </a:xfrm>
            <a:custGeom>
              <a:rect b="b" l="l" r="r" t="t"/>
              <a:pathLst>
                <a:path extrusionOk="0" h="749596" w="856053">
                  <a:moveTo>
                    <a:pt x="105388" y="53954"/>
                  </a:moveTo>
                  <a:cubicBezTo>
                    <a:pt x="105388" y="53954"/>
                    <a:pt x="189875" y="211212"/>
                    <a:pt x="422761" y="415047"/>
                  </a:cubicBezTo>
                  <a:cubicBezTo>
                    <a:pt x="535918" y="514011"/>
                    <a:pt x="804237" y="650886"/>
                    <a:pt x="804237" y="650886"/>
                  </a:cubicBezTo>
                  <a:cubicBezTo>
                    <a:pt x="804237" y="650886"/>
                    <a:pt x="780901" y="729562"/>
                    <a:pt x="833384" y="746993"/>
                  </a:cubicBezTo>
                  <a:cubicBezTo>
                    <a:pt x="841575" y="749755"/>
                    <a:pt x="849100" y="750136"/>
                    <a:pt x="856053" y="748993"/>
                  </a:cubicBezTo>
                  <a:cubicBezTo>
                    <a:pt x="834908" y="742802"/>
                    <a:pt x="805571" y="720323"/>
                    <a:pt x="823192" y="685080"/>
                  </a:cubicBezTo>
                  <a:cubicBezTo>
                    <a:pt x="845004" y="641361"/>
                    <a:pt x="834146" y="632693"/>
                    <a:pt x="812238" y="621739"/>
                  </a:cubicBezTo>
                  <a:cubicBezTo>
                    <a:pt x="790426" y="610785"/>
                    <a:pt x="755469" y="595545"/>
                    <a:pt x="556682" y="464481"/>
                  </a:cubicBezTo>
                  <a:cubicBezTo>
                    <a:pt x="357896" y="333417"/>
                    <a:pt x="202829" y="75671"/>
                    <a:pt x="165776" y="23283"/>
                  </a:cubicBezTo>
                  <a:cubicBezTo>
                    <a:pt x="128724" y="-29104"/>
                    <a:pt x="104626" y="23283"/>
                    <a:pt x="104626" y="23283"/>
                  </a:cubicBezTo>
                  <a:cubicBezTo>
                    <a:pt x="36903" y="95388"/>
                    <a:pt x="518" y="21855"/>
                    <a:pt x="518" y="21855"/>
                  </a:cubicBezTo>
                  <a:cubicBezTo>
                    <a:pt x="-5293" y="77195"/>
                    <a:pt x="38332" y="100531"/>
                    <a:pt x="105388" y="53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4" name="Google Shape;434;p27"/>
            <p:cNvGrpSpPr/>
            <p:nvPr/>
          </p:nvGrpSpPr>
          <p:grpSpPr>
            <a:xfrm flipH="1">
              <a:off x="6106528" y="1502164"/>
              <a:ext cx="2139162" cy="2139162"/>
              <a:chOff x="4729320" y="1934435"/>
              <a:chExt cx="2754878" cy="2754878"/>
            </a:xfrm>
          </p:grpSpPr>
          <p:sp>
            <p:nvSpPr>
              <p:cNvPr id="435" name="Google Shape;435;p27"/>
              <p:cNvSpPr/>
              <p:nvPr/>
            </p:nvSpPr>
            <p:spPr>
              <a:xfrm rot="-2700000">
                <a:off x="5132762" y="2337878"/>
                <a:ext cx="1947993" cy="1947993"/>
              </a:xfrm>
              <a:custGeom>
                <a:rect b="b" l="l" r="r" t="t"/>
                <a:pathLst>
                  <a:path extrusionOk="0" h="1946910" w="1946910">
                    <a:moveTo>
                      <a:pt x="1946911" y="973455"/>
                    </a:moveTo>
                    <a:cubicBezTo>
                      <a:pt x="1946911" y="1511080"/>
                      <a:pt x="1511080" y="1946911"/>
                      <a:pt x="973455" y="1946911"/>
                    </a:cubicBezTo>
                    <a:cubicBezTo>
                      <a:pt x="435831" y="1946911"/>
                      <a:pt x="0" y="1511080"/>
                      <a:pt x="0" y="973455"/>
                    </a:cubicBezTo>
                    <a:cubicBezTo>
                      <a:pt x="0" y="435831"/>
                      <a:pt x="435831" y="0"/>
                      <a:pt x="973455" y="0"/>
                    </a:cubicBezTo>
                    <a:cubicBezTo>
                      <a:pt x="1511080" y="0"/>
                      <a:pt x="1946911" y="435831"/>
                      <a:pt x="1946911" y="9734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36" name="Google Shape;436;p27"/>
              <p:cNvGrpSpPr/>
              <p:nvPr/>
            </p:nvGrpSpPr>
            <p:grpSpPr>
              <a:xfrm>
                <a:off x="5132537" y="2338685"/>
                <a:ext cx="1905865" cy="1759731"/>
                <a:chOff x="5132537" y="2338685"/>
                <a:chExt cx="1905865" cy="1759731"/>
              </a:xfrm>
            </p:grpSpPr>
            <p:sp>
              <p:nvSpPr>
                <p:cNvPr id="437" name="Google Shape;437;p27"/>
                <p:cNvSpPr/>
                <p:nvPr/>
              </p:nvSpPr>
              <p:spPr>
                <a:xfrm>
                  <a:off x="5132537" y="2338685"/>
                  <a:ext cx="1604510" cy="1562087"/>
                </a:xfrm>
                <a:custGeom>
                  <a:rect b="b" l="l" r="r" t="t"/>
                  <a:pathLst>
                    <a:path extrusionOk="0" h="1562087" w="1604510">
                      <a:moveTo>
                        <a:pt x="285091" y="284785"/>
                      </a:moveTo>
                      <a:cubicBezTo>
                        <a:pt x="-63524" y="633400"/>
                        <a:pt x="-92384" y="1180516"/>
                        <a:pt x="198319" y="1562087"/>
                      </a:cubicBezTo>
                      <a:cubicBezTo>
                        <a:pt x="211463" y="1556468"/>
                        <a:pt x="224989" y="1544657"/>
                        <a:pt x="235371" y="1520940"/>
                      </a:cubicBezTo>
                      <a:cubicBezTo>
                        <a:pt x="264136" y="1455122"/>
                        <a:pt x="245658" y="1397591"/>
                        <a:pt x="249754" y="1321581"/>
                      </a:cubicBezTo>
                      <a:cubicBezTo>
                        <a:pt x="253849" y="1245476"/>
                        <a:pt x="249754" y="1245476"/>
                        <a:pt x="305284" y="1216711"/>
                      </a:cubicBezTo>
                      <a:cubicBezTo>
                        <a:pt x="360815" y="1187945"/>
                        <a:pt x="391676" y="1208520"/>
                        <a:pt x="356719" y="1146798"/>
                      </a:cubicBezTo>
                      <a:cubicBezTo>
                        <a:pt x="321763" y="1085075"/>
                        <a:pt x="284806" y="1152989"/>
                        <a:pt x="262136" y="1078979"/>
                      </a:cubicBezTo>
                      <a:cubicBezTo>
                        <a:pt x="239562" y="1004970"/>
                        <a:pt x="272423" y="998779"/>
                        <a:pt x="243658" y="953535"/>
                      </a:cubicBezTo>
                      <a:cubicBezTo>
                        <a:pt x="214892" y="908291"/>
                        <a:pt x="216892" y="889813"/>
                        <a:pt x="223084" y="848665"/>
                      </a:cubicBezTo>
                      <a:cubicBezTo>
                        <a:pt x="229275" y="807517"/>
                        <a:pt x="229275" y="789038"/>
                        <a:pt x="249849" y="793134"/>
                      </a:cubicBezTo>
                      <a:cubicBezTo>
                        <a:pt x="270423" y="797230"/>
                        <a:pt x="249849" y="856856"/>
                        <a:pt x="253945" y="891813"/>
                      </a:cubicBezTo>
                      <a:cubicBezTo>
                        <a:pt x="258040" y="926770"/>
                        <a:pt x="260136" y="939057"/>
                        <a:pt x="280710" y="949344"/>
                      </a:cubicBezTo>
                      <a:cubicBezTo>
                        <a:pt x="301284" y="959631"/>
                        <a:pt x="262231" y="1023353"/>
                        <a:pt x="280710" y="1043927"/>
                      </a:cubicBezTo>
                      <a:cubicBezTo>
                        <a:pt x="299188" y="1064502"/>
                        <a:pt x="334145" y="1054214"/>
                        <a:pt x="358815" y="1037736"/>
                      </a:cubicBezTo>
                      <a:cubicBezTo>
                        <a:pt x="383485" y="1021258"/>
                        <a:pt x="410250" y="1023353"/>
                        <a:pt x="459589" y="1002779"/>
                      </a:cubicBezTo>
                      <a:cubicBezTo>
                        <a:pt x="508929" y="982205"/>
                        <a:pt x="486355" y="945248"/>
                        <a:pt x="488355" y="934961"/>
                      </a:cubicBezTo>
                      <a:cubicBezTo>
                        <a:pt x="490450" y="924674"/>
                        <a:pt x="510929" y="908196"/>
                        <a:pt x="517120" y="895909"/>
                      </a:cubicBezTo>
                      <a:cubicBezTo>
                        <a:pt x="523312" y="883526"/>
                        <a:pt x="498642" y="877430"/>
                        <a:pt x="461590" y="887718"/>
                      </a:cubicBezTo>
                      <a:cubicBezTo>
                        <a:pt x="424537" y="898004"/>
                        <a:pt x="410155" y="902100"/>
                        <a:pt x="404059" y="883622"/>
                      </a:cubicBezTo>
                      <a:cubicBezTo>
                        <a:pt x="397867" y="865143"/>
                        <a:pt x="410250" y="852761"/>
                        <a:pt x="389676" y="823995"/>
                      </a:cubicBezTo>
                      <a:cubicBezTo>
                        <a:pt x="369102" y="795230"/>
                        <a:pt x="371197" y="747890"/>
                        <a:pt x="399963" y="739699"/>
                      </a:cubicBezTo>
                      <a:cubicBezTo>
                        <a:pt x="428728" y="731507"/>
                        <a:pt x="437015" y="758177"/>
                        <a:pt x="441111" y="795230"/>
                      </a:cubicBezTo>
                      <a:cubicBezTo>
                        <a:pt x="445207" y="832282"/>
                        <a:pt x="463685" y="865143"/>
                        <a:pt x="490450" y="865143"/>
                      </a:cubicBezTo>
                      <a:cubicBezTo>
                        <a:pt x="517216" y="865143"/>
                        <a:pt x="527503" y="867239"/>
                        <a:pt x="527503" y="867239"/>
                      </a:cubicBezTo>
                      <a:cubicBezTo>
                        <a:pt x="527503" y="867239"/>
                        <a:pt x="535694" y="898100"/>
                        <a:pt x="576842" y="904291"/>
                      </a:cubicBezTo>
                      <a:cubicBezTo>
                        <a:pt x="617990" y="910482"/>
                        <a:pt x="630277" y="889908"/>
                        <a:pt x="650851" y="912482"/>
                      </a:cubicBezTo>
                      <a:cubicBezTo>
                        <a:pt x="671425" y="935057"/>
                        <a:pt x="646756" y="961822"/>
                        <a:pt x="696095" y="978300"/>
                      </a:cubicBezTo>
                      <a:cubicBezTo>
                        <a:pt x="745435" y="994778"/>
                        <a:pt x="761913" y="994778"/>
                        <a:pt x="761913" y="994778"/>
                      </a:cubicBezTo>
                      <a:cubicBezTo>
                        <a:pt x="761913" y="994778"/>
                        <a:pt x="745435" y="1031735"/>
                        <a:pt x="766009" y="1054405"/>
                      </a:cubicBezTo>
                      <a:cubicBezTo>
                        <a:pt x="786583" y="1076979"/>
                        <a:pt x="743434" y="1126319"/>
                        <a:pt x="763913" y="1185945"/>
                      </a:cubicBezTo>
                      <a:cubicBezTo>
                        <a:pt x="784487" y="1245572"/>
                        <a:pt x="792679" y="1264050"/>
                        <a:pt x="829731" y="1253763"/>
                      </a:cubicBezTo>
                      <a:cubicBezTo>
                        <a:pt x="866783" y="1243476"/>
                        <a:pt x="854401" y="1218806"/>
                        <a:pt x="866783" y="1179754"/>
                      </a:cubicBezTo>
                      <a:cubicBezTo>
                        <a:pt x="879070" y="1140702"/>
                        <a:pt x="903740" y="1138606"/>
                        <a:pt x="899644" y="1122223"/>
                      </a:cubicBezTo>
                      <a:cubicBezTo>
                        <a:pt x="895549" y="1105745"/>
                        <a:pt x="953080" y="1107840"/>
                        <a:pt x="977749" y="1064692"/>
                      </a:cubicBezTo>
                      <a:cubicBezTo>
                        <a:pt x="1002419" y="1021544"/>
                        <a:pt x="1024993" y="988587"/>
                        <a:pt x="1068237" y="992778"/>
                      </a:cubicBezTo>
                      <a:cubicBezTo>
                        <a:pt x="1111385" y="996874"/>
                        <a:pt x="1095002" y="1035926"/>
                        <a:pt x="1125768" y="1079170"/>
                      </a:cubicBezTo>
                      <a:cubicBezTo>
                        <a:pt x="1156629" y="1122318"/>
                        <a:pt x="1164820" y="1120318"/>
                        <a:pt x="1193586" y="1128510"/>
                      </a:cubicBezTo>
                      <a:cubicBezTo>
                        <a:pt x="1222351" y="1136701"/>
                        <a:pt x="1224447" y="1190898"/>
                        <a:pt x="1217589" y="1231951"/>
                      </a:cubicBezTo>
                      <a:cubicBezTo>
                        <a:pt x="1210731" y="1273099"/>
                        <a:pt x="1217589" y="1301865"/>
                        <a:pt x="1247783" y="1322438"/>
                      </a:cubicBezTo>
                      <a:cubicBezTo>
                        <a:pt x="1277977" y="1343012"/>
                        <a:pt x="1286169" y="1353966"/>
                        <a:pt x="1293027" y="1370445"/>
                      </a:cubicBezTo>
                      <a:cubicBezTo>
                        <a:pt x="1299885" y="1386923"/>
                        <a:pt x="1325888" y="1380065"/>
                        <a:pt x="1331413" y="1364920"/>
                      </a:cubicBezTo>
                      <a:cubicBezTo>
                        <a:pt x="1336937" y="1349870"/>
                        <a:pt x="1294361" y="1334821"/>
                        <a:pt x="1284836" y="1295007"/>
                      </a:cubicBezTo>
                      <a:cubicBezTo>
                        <a:pt x="1275215" y="1255287"/>
                        <a:pt x="1236829" y="1259383"/>
                        <a:pt x="1242354" y="1229189"/>
                      </a:cubicBezTo>
                      <a:cubicBezTo>
                        <a:pt x="1247878" y="1198995"/>
                        <a:pt x="1261499" y="1194899"/>
                        <a:pt x="1290360" y="1203185"/>
                      </a:cubicBezTo>
                      <a:cubicBezTo>
                        <a:pt x="1319125" y="1211377"/>
                        <a:pt x="1324650" y="1251191"/>
                        <a:pt x="1372561" y="1226522"/>
                      </a:cubicBezTo>
                      <a:cubicBezTo>
                        <a:pt x="1420567" y="1201852"/>
                        <a:pt x="1425996" y="1156608"/>
                        <a:pt x="1408184" y="1114127"/>
                      </a:cubicBezTo>
                      <a:cubicBezTo>
                        <a:pt x="1390373" y="1071645"/>
                        <a:pt x="1346462" y="1049738"/>
                        <a:pt x="1369798" y="1014114"/>
                      </a:cubicBezTo>
                      <a:cubicBezTo>
                        <a:pt x="1393135" y="978491"/>
                        <a:pt x="1443808" y="956583"/>
                        <a:pt x="1486289" y="944201"/>
                      </a:cubicBezTo>
                      <a:cubicBezTo>
                        <a:pt x="1528771" y="931913"/>
                        <a:pt x="1563061" y="900386"/>
                        <a:pt x="1554774" y="834568"/>
                      </a:cubicBezTo>
                      <a:cubicBezTo>
                        <a:pt x="1546582" y="768750"/>
                        <a:pt x="1539724" y="749605"/>
                        <a:pt x="1532866" y="700265"/>
                      </a:cubicBezTo>
                      <a:cubicBezTo>
                        <a:pt x="1526008" y="650926"/>
                        <a:pt x="1504101" y="652259"/>
                        <a:pt x="1491719" y="674262"/>
                      </a:cubicBezTo>
                      <a:cubicBezTo>
                        <a:pt x="1479336" y="696265"/>
                        <a:pt x="1471144" y="694836"/>
                        <a:pt x="1469811" y="667404"/>
                      </a:cubicBezTo>
                      <a:cubicBezTo>
                        <a:pt x="1468477" y="639972"/>
                        <a:pt x="1497243" y="609873"/>
                        <a:pt x="1524675" y="618065"/>
                      </a:cubicBezTo>
                      <a:cubicBezTo>
                        <a:pt x="1552107" y="626256"/>
                        <a:pt x="1542487" y="653688"/>
                        <a:pt x="1569919" y="671500"/>
                      </a:cubicBezTo>
                      <a:cubicBezTo>
                        <a:pt x="1597351" y="689312"/>
                        <a:pt x="1611067" y="671500"/>
                        <a:pt x="1601446" y="646830"/>
                      </a:cubicBezTo>
                      <a:cubicBezTo>
                        <a:pt x="1591826" y="622160"/>
                        <a:pt x="1571252" y="612540"/>
                        <a:pt x="1578110" y="583775"/>
                      </a:cubicBezTo>
                      <a:cubicBezTo>
                        <a:pt x="1584968" y="555009"/>
                        <a:pt x="1567156" y="507003"/>
                        <a:pt x="1578110" y="476904"/>
                      </a:cubicBezTo>
                      <a:cubicBezTo>
                        <a:pt x="1589064" y="446710"/>
                        <a:pt x="1587730" y="434423"/>
                        <a:pt x="1579444" y="394703"/>
                      </a:cubicBezTo>
                      <a:cubicBezTo>
                        <a:pt x="1571252" y="354984"/>
                        <a:pt x="1583540" y="324790"/>
                        <a:pt x="1560298" y="335744"/>
                      </a:cubicBezTo>
                      <a:cubicBezTo>
                        <a:pt x="1536962" y="346697"/>
                        <a:pt x="1523246" y="372796"/>
                        <a:pt x="1506863" y="370034"/>
                      </a:cubicBezTo>
                      <a:cubicBezTo>
                        <a:pt x="1490385" y="367271"/>
                        <a:pt x="1480860" y="359080"/>
                        <a:pt x="1487718" y="327552"/>
                      </a:cubicBezTo>
                      <a:cubicBezTo>
                        <a:pt x="1494576" y="296024"/>
                        <a:pt x="1469906" y="286404"/>
                        <a:pt x="1457524" y="271355"/>
                      </a:cubicBezTo>
                      <a:cubicBezTo>
                        <a:pt x="1445236" y="256305"/>
                        <a:pt x="1446570" y="216491"/>
                        <a:pt x="1460286" y="204203"/>
                      </a:cubicBezTo>
                      <a:cubicBezTo>
                        <a:pt x="1474002" y="191821"/>
                        <a:pt x="1491814" y="189154"/>
                        <a:pt x="1501434" y="213824"/>
                      </a:cubicBezTo>
                      <a:cubicBezTo>
                        <a:pt x="1511054" y="238493"/>
                        <a:pt x="1519246" y="267259"/>
                        <a:pt x="1548011" y="287833"/>
                      </a:cubicBezTo>
                      <a:cubicBezTo>
                        <a:pt x="1576777" y="308407"/>
                        <a:pt x="1601446" y="316598"/>
                        <a:pt x="1601446" y="300120"/>
                      </a:cubicBezTo>
                      <a:cubicBezTo>
                        <a:pt x="1601446" y="283642"/>
                        <a:pt x="1568585" y="267259"/>
                        <a:pt x="1557631" y="227444"/>
                      </a:cubicBezTo>
                      <a:cubicBezTo>
                        <a:pt x="1554488" y="215919"/>
                        <a:pt x="1554202" y="203918"/>
                        <a:pt x="1555345" y="192773"/>
                      </a:cubicBezTo>
                      <a:cubicBezTo>
                        <a:pt x="1174155" y="-92024"/>
                        <a:pt x="631801" y="-61258"/>
                        <a:pt x="285377" y="28507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27"/>
                <p:cNvSpPr/>
                <p:nvPr/>
              </p:nvSpPr>
              <p:spPr>
                <a:xfrm>
                  <a:off x="5456536" y="3783979"/>
                  <a:ext cx="72868" cy="176897"/>
                </a:xfrm>
                <a:custGeom>
                  <a:rect b="b" l="l" r="r" t="t"/>
                  <a:pathLst>
                    <a:path extrusionOk="0" h="176897" w="72868">
                      <a:moveTo>
                        <a:pt x="5289" y="66121"/>
                      </a:moveTo>
                      <a:cubicBezTo>
                        <a:pt x="5289" y="66121"/>
                        <a:pt x="-5665" y="109935"/>
                        <a:pt x="3955" y="144225"/>
                      </a:cubicBezTo>
                      <a:cubicBezTo>
                        <a:pt x="13576" y="178515"/>
                        <a:pt x="34054" y="189469"/>
                        <a:pt x="58819" y="159275"/>
                      </a:cubicBezTo>
                      <a:cubicBezTo>
                        <a:pt x="83489" y="129081"/>
                        <a:pt x="46532" y="119556"/>
                        <a:pt x="61582" y="77074"/>
                      </a:cubicBezTo>
                      <a:cubicBezTo>
                        <a:pt x="76631" y="34593"/>
                        <a:pt x="76631" y="14019"/>
                        <a:pt x="61582" y="3065"/>
                      </a:cubicBezTo>
                      <a:cubicBezTo>
                        <a:pt x="46532" y="-7889"/>
                        <a:pt x="20434" y="9923"/>
                        <a:pt x="5384" y="6612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27"/>
                <p:cNvSpPr/>
                <p:nvPr/>
              </p:nvSpPr>
              <p:spPr>
                <a:xfrm>
                  <a:off x="5974276" y="3580295"/>
                  <a:ext cx="72264" cy="77590"/>
                </a:xfrm>
                <a:custGeom>
                  <a:rect b="b" l="l" r="r" t="t"/>
                  <a:pathLst>
                    <a:path extrusionOk="0" h="77590" w="72264">
                      <a:moveTo>
                        <a:pt x="11042" y="27202"/>
                      </a:moveTo>
                      <a:cubicBezTo>
                        <a:pt x="11042" y="27202"/>
                        <a:pt x="-6769" y="55968"/>
                        <a:pt x="2851" y="69684"/>
                      </a:cubicBezTo>
                      <a:cubicBezTo>
                        <a:pt x="12471" y="83400"/>
                        <a:pt x="35712" y="80637"/>
                        <a:pt x="59048" y="50538"/>
                      </a:cubicBezTo>
                      <a:cubicBezTo>
                        <a:pt x="82385" y="20439"/>
                        <a:pt x="70193" y="10057"/>
                        <a:pt x="57715" y="2532"/>
                      </a:cubicBezTo>
                      <a:cubicBezTo>
                        <a:pt x="37141" y="-9850"/>
                        <a:pt x="11138" y="27202"/>
                        <a:pt x="11138" y="2720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27"/>
                <p:cNvSpPr/>
                <p:nvPr/>
              </p:nvSpPr>
              <p:spPr>
                <a:xfrm>
                  <a:off x="6286474" y="3664465"/>
                  <a:ext cx="211228" cy="174461"/>
                </a:xfrm>
                <a:custGeom>
                  <a:rect b="b" l="l" r="r" t="t"/>
                  <a:pathLst>
                    <a:path extrusionOk="0" h="174461" w="211228">
                      <a:moveTo>
                        <a:pt x="69271" y="41045"/>
                      </a:moveTo>
                      <a:cubicBezTo>
                        <a:pt x="65842" y="39616"/>
                        <a:pt x="49745" y="32853"/>
                        <a:pt x="33267" y="12279"/>
                      </a:cubicBezTo>
                      <a:cubicBezTo>
                        <a:pt x="16789" y="-8295"/>
                        <a:pt x="-5786" y="-1056"/>
                        <a:pt x="1358" y="19518"/>
                      </a:cubicBezTo>
                      <a:cubicBezTo>
                        <a:pt x="8597" y="40092"/>
                        <a:pt x="30124" y="47236"/>
                        <a:pt x="39363" y="71906"/>
                      </a:cubicBezTo>
                      <a:cubicBezTo>
                        <a:pt x="48602" y="96575"/>
                        <a:pt x="51745" y="103814"/>
                        <a:pt x="79463" y="108863"/>
                      </a:cubicBezTo>
                      <a:cubicBezTo>
                        <a:pt x="107181" y="114006"/>
                        <a:pt x="124707" y="119150"/>
                        <a:pt x="140137" y="138676"/>
                      </a:cubicBezTo>
                      <a:cubicBezTo>
                        <a:pt x="155568" y="158202"/>
                        <a:pt x="158616" y="170585"/>
                        <a:pt x="180238" y="173633"/>
                      </a:cubicBezTo>
                      <a:cubicBezTo>
                        <a:pt x="201859" y="176681"/>
                        <a:pt x="209003" y="172585"/>
                        <a:pt x="211099" y="139724"/>
                      </a:cubicBezTo>
                      <a:cubicBezTo>
                        <a:pt x="213194" y="106862"/>
                        <a:pt x="189477" y="100671"/>
                        <a:pt x="172046" y="89336"/>
                      </a:cubicBezTo>
                      <a:cubicBezTo>
                        <a:pt x="154615" y="78002"/>
                        <a:pt x="139185" y="69810"/>
                        <a:pt x="131946" y="59523"/>
                      </a:cubicBezTo>
                      <a:cubicBezTo>
                        <a:pt x="124707" y="49236"/>
                        <a:pt x="98989" y="53332"/>
                        <a:pt x="69271" y="4104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27"/>
                <p:cNvSpPr/>
                <p:nvPr/>
              </p:nvSpPr>
              <p:spPr>
                <a:xfrm>
                  <a:off x="6525102" y="3616565"/>
                  <a:ext cx="258439" cy="175563"/>
                </a:xfrm>
                <a:custGeom>
                  <a:rect b="b" l="l" r="r" t="t"/>
                  <a:pathLst>
                    <a:path extrusionOk="0" h="175563" w="258439">
                      <a:moveTo>
                        <a:pt x="146206" y="25127"/>
                      </a:moveTo>
                      <a:cubicBezTo>
                        <a:pt x="146206" y="25127"/>
                        <a:pt x="109154" y="52845"/>
                        <a:pt x="73245" y="43606"/>
                      </a:cubicBezTo>
                      <a:cubicBezTo>
                        <a:pt x="37241" y="34367"/>
                        <a:pt x="-3812" y="44654"/>
                        <a:pt x="284" y="83706"/>
                      </a:cubicBezTo>
                      <a:cubicBezTo>
                        <a:pt x="4379" y="122759"/>
                        <a:pt x="24953" y="119711"/>
                        <a:pt x="30097" y="149524"/>
                      </a:cubicBezTo>
                      <a:cubicBezTo>
                        <a:pt x="35240" y="179337"/>
                        <a:pt x="77341" y="185528"/>
                        <a:pt x="104106" y="157715"/>
                      </a:cubicBezTo>
                      <a:cubicBezTo>
                        <a:pt x="130871" y="129998"/>
                        <a:pt x="130871" y="105328"/>
                        <a:pt x="146206" y="95993"/>
                      </a:cubicBezTo>
                      <a:cubicBezTo>
                        <a:pt x="161637" y="86754"/>
                        <a:pt x="167828" y="104185"/>
                        <a:pt x="159542" y="120663"/>
                      </a:cubicBezTo>
                      <a:cubicBezTo>
                        <a:pt x="151350" y="137141"/>
                        <a:pt x="147159" y="149429"/>
                        <a:pt x="170876" y="155620"/>
                      </a:cubicBezTo>
                      <a:cubicBezTo>
                        <a:pt x="194498" y="161811"/>
                        <a:pt x="209929" y="170003"/>
                        <a:pt x="209929" y="144285"/>
                      </a:cubicBezTo>
                      <a:cubicBezTo>
                        <a:pt x="209929" y="118568"/>
                        <a:pt x="217168" y="105233"/>
                        <a:pt x="227360" y="105233"/>
                      </a:cubicBezTo>
                      <a:cubicBezTo>
                        <a:pt x="237551" y="105233"/>
                        <a:pt x="226312" y="117520"/>
                        <a:pt x="243838" y="116567"/>
                      </a:cubicBezTo>
                      <a:cubicBezTo>
                        <a:pt x="261364" y="115615"/>
                        <a:pt x="258221" y="100089"/>
                        <a:pt x="258221" y="74372"/>
                      </a:cubicBezTo>
                      <a:cubicBezTo>
                        <a:pt x="258221" y="48654"/>
                        <a:pt x="233551" y="69228"/>
                        <a:pt x="217073" y="75419"/>
                      </a:cubicBezTo>
                      <a:cubicBezTo>
                        <a:pt x="200594" y="81611"/>
                        <a:pt x="188307" y="95993"/>
                        <a:pt x="197546" y="45606"/>
                      </a:cubicBezTo>
                      <a:cubicBezTo>
                        <a:pt x="206785" y="-4781"/>
                        <a:pt x="176972" y="-16021"/>
                        <a:pt x="146111" y="250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27"/>
                <p:cNvSpPr/>
                <p:nvPr/>
              </p:nvSpPr>
              <p:spPr>
                <a:xfrm>
                  <a:off x="6844804" y="3586162"/>
                  <a:ext cx="193598" cy="141007"/>
                </a:xfrm>
                <a:custGeom>
                  <a:rect b="b" l="l" r="r" t="t"/>
                  <a:pathLst>
                    <a:path extrusionOk="0" h="141007" w="193598">
                      <a:moveTo>
                        <a:pt x="193503" y="95"/>
                      </a:moveTo>
                      <a:cubicBezTo>
                        <a:pt x="193503" y="95"/>
                        <a:pt x="152355" y="6287"/>
                        <a:pt x="119494" y="4191"/>
                      </a:cubicBezTo>
                      <a:cubicBezTo>
                        <a:pt x="86633" y="2096"/>
                        <a:pt x="86633" y="9334"/>
                        <a:pt x="70155" y="21717"/>
                      </a:cubicBezTo>
                      <a:cubicBezTo>
                        <a:pt x="53676" y="34004"/>
                        <a:pt x="23863" y="4191"/>
                        <a:pt x="7480" y="24765"/>
                      </a:cubicBezTo>
                      <a:cubicBezTo>
                        <a:pt x="-8998" y="45339"/>
                        <a:pt x="4432" y="60770"/>
                        <a:pt x="21863" y="58674"/>
                      </a:cubicBezTo>
                      <a:cubicBezTo>
                        <a:pt x="39294" y="56579"/>
                        <a:pt x="63963" y="48387"/>
                        <a:pt x="58915" y="77153"/>
                      </a:cubicBezTo>
                      <a:cubicBezTo>
                        <a:pt x="53772" y="105918"/>
                        <a:pt x="44532" y="124396"/>
                        <a:pt x="58915" y="126492"/>
                      </a:cubicBezTo>
                      <a:cubicBezTo>
                        <a:pt x="73298" y="128588"/>
                        <a:pt x="87681" y="116205"/>
                        <a:pt x="94920" y="93631"/>
                      </a:cubicBezTo>
                      <a:cubicBezTo>
                        <a:pt x="102159" y="71057"/>
                        <a:pt x="118542" y="78200"/>
                        <a:pt x="120637" y="101822"/>
                      </a:cubicBezTo>
                      <a:cubicBezTo>
                        <a:pt x="122733" y="125444"/>
                        <a:pt x="133020" y="135731"/>
                        <a:pt x="141211" y="140875"/>
                      </a:cubicBezTo>
                      <a:cubicBezTo>
                        <a:pt x="149403" y="146018"/>
                        <a:pt x="193599" y="0"/>
                        <a:pt x="193599" y="0"/>
                      </a:cubicBezTo>
                      <a:close/>
                    </a:path>
                  </a:pathLst>
                </a:custGeom>
                <a:solidFill>
                  <a:srgbClr val="46B1B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27"/>
                <p:cNvSpPr/>
                <p:nvPr/>
              </p:nvSpPr>
              <p:spPr>
                <a:xfrm>
                  <a:off x="6514036" y="3746502"/>
                  <a:ext cx="420353" cy="351914"/>
                </a:xfrm>
                <a:custGeom>
                  <a:rect b="b" l="l" r="r" t="t"/>
                  <a:pathLst>
                    <a:path extrusionOk="0" h="351914" w="420353">
                      <a:moveTo>
                        <a:pt x="378253" y="78166"/>
                      </a:moveTo>
                      <a:cubicBezTo>
                        <a:pt x="363871" y="66831"/>
                        <a:pt x="380349" y="42161"/>
                        <a:pt x="394732" y="25778"/>
                      </a:cubicBezTo>
                      <a:cubicBezTo>
                        <a:pt x="409114" y="9300"/>
                        <a:pt x="385492" y="-16417"/>
                        <a:pt x="367014" y="14444"/>
                      </a:cubicBezTo>
                      <a:cubicBezTo>
                        <a:pt x="348535" y="45305"/>
                        <a:pt x="352631" y="71975"/>
                        <a:pt x="320722" y="78166"/>
                      </a:cubicBezTo>
                      <a:cubicBezTo>
                        <a:pt x="288909" y="84357"/>
                        <a:pt x="282718" y="84357"/>
                        <a:pt x="265192" y="107979"/>
                      </a:cubicBezTo>
                      <a:cubicBezTo>
                        <a:pt x="247666" y="131601"/>
                        <a:pt x="227187" y="150080"/>
                        <a:pt x="197374" y="154271"/>
                      </a:cubicBezTo>
                      <a:cubicBezTo>
                        <a:pt x="167560" y="158367"/>
                        <a:pt x="153178" y="169701"/>
                        <a:pt x="138795" y="203610"/>
                      </a:cubicBezTo>
                      <a:cubicBezTo>
                        <a:pt x="124412" y="237519"/>
                        <a:pt x="122317" y="241615"/>
                        <a:pt x="87360" y="250854"/>
                      </a:cubicBezTo>
                      <a:cubicBezTo>
                        <a:pt x="52403" y="260093"/>
                        <a:pt x="28781" y="271428"/>
                        <a:pt x="10303" y="301242"/>
                      </a:cubicBezTo>
                      <a:cubicBezTo>
                        <a:pt x="-8176" y="331055"/>
                        <a:pt x="-2080" y="349533"/>
                        <a:pt x="30877" y="340294"/>
                      </a:cubicBezTo>
                      <a:cubicBezTo>
                        <a:pt x="63738" y="331055"/>
                        <a:pt x="91551" y="318672"/>
                        <a:pt x="118221" y="301242"/>
                      </a:cubicBezTo>
                      <a:cubicBezTo>
                        <a:pt x="144986" y="283715"/>
                        <a:pt x="148034" y="276572"/>
                        <a:pt x="160321" y="286859"/>
                      </a:cubicBezTo>
                      <a:cubicBezTo>
                        <a:pt x="172609" y="297146"/>
                        <a:pt x="169561" y="333150"/>
                        <a:pt x="165465" y="350581"/>
                      </a:cubicBezTo>
                      <a:cubicBezTo>
                        <a:pt x="165370" y="351057"/>
                        <a:pt x="165465" y="351438"/>
                        <a:pt x="165465" y="351914"/>
                      </a:cubicBezTo>
                      <a:cubicBezTo>
                        <a:pt x="205565" y="322577"/>
                        <a:pt x="243951" y="289811"/>
                        <a:pt x="280146" y="253617"/>
                      </a:cubicBezTo>
                      <a:cubicBezTo>
                        <a:pt x="331676" y="202086"/>
                        <a:pt x="376158" y="146174"/>
                        <a:pt x="413686" y="87215"/>
                      </a:cubicBezTo>
                      <a:cubicBezTo>
                        <a:pt x="416639" y="77975"/>
                        <a:pt x="420354" y="67974"/>
                        <a:pt x="420354" y="67974"/>
                      </a:cubicBezTo>
                      <a:cubicBezTo>
                        <a:pt x="420354" y="67974"/>
                        <a:pt x="392636" y="89596"/>
                        <a:pt x="378253" y="7826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27"/>
                <p:cNvSpPr/>
                <p:nvPr/>
              </p:nvSpPr>
              <p:spPr>
                <a:xfrm>
                  <a:off x="6497628" y="3764077"/>
                  <a:ext cx="297029" cy="116405"/>
                </a:xfrm>
                <a:custGeom>
                  <a:rect b="b" l="l" r="r" t="t"/>
                  <a:pathLst>
                    <a:path extrusionOk="0" h="116405" w="297029">
                      <a:moveTo>
                        <a:pt x="160346" y="43160"/>
                      </a:moveTo>
                      <a:cubicBezTo>
                        <a:pt x="160346" y="43160"/>
                        <a:pt x="207590" y="44208"/>
                        <a:pt x="240546" y="18490"/>
                      </a:cubicBezTo>
                      <a:cubicBezTo>
                        <a:pt x="273503" y="-7227"/>
                        <a:pt x="297030" y="-4084"/>
                        <a:pt x="297030" y="15442"/>
                      </a:cubicBezTo>
                      <a:cubicBezTo>
                        <a:pt x="297030" y="34969"/>
                        <a:pt x="262073" y="55543"/>
                        <a:pt x="225116" y="55543"/>
                      </a:cubicBezTo>
                      <a:cubicBezTo>
                        <a:pt x="188159" y="55543"/>
                        <a:pt x="155202" y="64782"/>
                        <a:pt x="138724" y="84308"/>
                      </a:cubicBezTo>
                      <a:cubicBezTo>
                        <a:pt x="122246" y="103834"/>
                        <a:pt x="105863" y="121265"/>
                        <a:pt x="87289" y="115169"/>
                      </a:cubicBezTo>
                      <a:cubicBezTo>
                        <a:pt x="68811" y="108978"/>
                        <a:pt x="69858" y="100786"/>
                        <a:pt x="48236" y="105930"/>
                      </a:cubicBezTo>
                      <a:cubicBezTo>
                        <a:pt x="26615" y="111073"/>
                        <a:pt x="4040" y="108978"/>
                        <a:pt x="993" y="97738"/>
                      </a:cubicBezTo>
                      <a:cubicBezTo>
                        <a:pt x="-2056" y="86404"/>
                        <a:pt x="-55" y="58686"/>
                        <a:pt x="35949" y="58686"/>
                      </a:cubicBezTo>
                      <a:cubicBezTo>
                        <a:pt x="71954" y="58686"/>
                        <a:pt x="100719" y="60781"/>
                        <a:pt x="115102" y="52495"/>
                      </a:cubicBezTo>
                      <a:cubicBezTo>
                        <a:pt x="129485" y="44208"/>
                        <a:pt x="145963" y="41160"/>
                        <a:pt x="160346" y="4325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27"/>
                <p:cNvSpPr/>
                <p:nvPr/>
              </p:nvSpPr>
              <p:spPr>
                <a:xfrm>
                  <a:off x="6702361" y="3350693"/>
                  <a:ext cx="71793" cy="155257"/>
                </a:xfrm>
                <a:custGeom>
                  <a:rect b="b" l="l" r="r" t="t"/>
                  <a:pathLst>
                    <a:path extrusionOk="0" h="155257" w="71793">
                      <a:moveTo>
                        <a:pt x="1810" y="48493"/>
                      </a:moveTo>
                      <a:cubicBezTo>
                        <a:pt x="1810" y="48493"/>
                        <a:pt x="-5429" y="88593"/>
                        <a:pt x="9049" y="127646"/>
                      </a:cubicBezTo>
                      <a:cubicBezTo>
                        <a:pt x="23431" y="166698"/>
                        <a:pt x="42958" y="160507"/>
                        <a:pt x="41910" y="132789"/>
                      </a:cubicBezTo>
                      <a:cubicBezTo>
                        <a:pt x="40862" y="105071"/>
                        <a:pt x="25432" y="91641"/>
                        <a:pt x="41910" y="71067"/>
                      </a:cubicBezTo>
                      <a:cubicBezTo>
                        <a:pt x="58388" y="50493"/>
                        <a:pt x="79915" y="53541"/>
                        <a:pt x="68675" y="19632"/>
                      </a:cubicBezTo>
                      <a:cubicBezTo>
                        <a:pt x="57340" y="-14277"/>
                        <a:pt x="4953" y="-3990"/>
                        <a:pt x="1905" y="4839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27"/>
                <p:cNvSpPr/>
                <p:nvPr/>
              </p:nvSpPr>
              <p:spPr>
                <a:xfrm>
                  <a:off x="6687720" y="3219500"/>
                  <a:ext cx="64219" cy="100418"/>
                </a:xfrm>
                <a:custGeom>
                  <a:rect b="b" l="l" r="r" t="t"/>
                  <a:pathLst>
                    <a:path extrusionOk="0" h="100418" w="64219">
                      <a:moveTo>
                        <a:pt x="3115" y="73767"/>
                      </a:moveTo>
                      <a:cubicBezTo>
                        <a:pt x="3115" y="73767"/>
                        <a:pt x="-8220" y="93294"/>
                        <a:pt x="12354" y="99485"/>
                      </a:cubicBezTo>
                      <a:cubicBezTo>
                        <a:pt x="32928" y="105676"/>
                        <a:pt x="34928" y="79959"/>
                        <a:pt x="47311" y="55289"/>
                      </a:cubicBezTo>
                      <a:cubicBezTo>
                        <a:pt x="59694" y="30619"/>
                        <a:pt x="69885" y="32715"/>
                        <a:pt x="60646" y="12140"/>
                      </a:cubicBezTo>
                      <a:cubicBezTo>
                        <a:pt x="51407" y="-8433"/>
                        <a:pt x="27785" y="-1195"/>
                        <a:pt x="21594" y="21380"/>
                      </a:cubicBezTo>
                      <a:cubicBezTo>
                        <a:pt x="15402" y="44049"/>
                        <a:pt x="3115" y="73767"/>
                        <a:pt x="3115" y="7376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27"/>
                <p:cNvSpPr/>
                <p:nvPr/>
              </p:nvSpPr>
              <p:spPr>
                <a:xfrm>
                  <a:off x="6537947" y="3338208"/>
                  <a:ext cx="45366" cy="48506"/>
                </a:xfrm>
                <a:custGeom>
                  <a:rect b="b" l="l" r="r" t="t"/>
                  <a:pathLst>
                    <a:path extrusionOk="0" h="48506" w="45366">
                      <a:moveTo>
                        <a:pt x="23348" y="304"/>
                      </a:moveTo>
                      <a:cubicBezTo>
                        <a:pt x="23348" y="304"/>
                        <a:pt x="-7513" y="7543"/>
                        <a:pt x="1726" y="34213"/>
                      </a:cubicBezTo>
                      <a:cubicBezTo>
                        <a:pt x="10965" y="60883"/>
                        <a:pt x="26396" y="44500"/>
                        <a:pt x="39731" y="31165"/>
                      </a:cubicBezTo>
                      <a:cubicBezTo>
                        <a:pt x="53066" y="17830"/>
                        <a:pt x="40779" y="-2744"/>
                        <a:pt x="23253" y="3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27"/>
                <p:cNvSpPr/>
                <p:nvPr/>
              </p:nvSpPr>
              <p:spPr>
                <a:xfrm>
                  <a:off x="6743600" y="2846231"/>
                  <a:ext cx="92084" cy="228113"/>
                </a:xfrm>
                <a:custGeom>
                  <a:rect b="b" l="l" r="r" t="t"/>
                  <a:pathLst>
                    <a:path extrusionOk="0" h="228113" w="92084">
                      <a:moveTo>
                        <a:pt x="39723" y="90325"/>
                      </a:moveTo>
                      <a:cubicBezTo>
                        <a:pt x="39723" y="90325"/>
                        <a:pt x="24292" y="119091"/>
                        <a:pt x="9910" y="135569"/>
                      </a:cubicBezTo>
                      <a:cubicBezTo>
                        <a:pt x="-4473" y="152047"/>
                        <a:pt x="-1425" y="202339"/>
                        <a:pt x="7814" y="218818"/>
                      </a:cubicBezTo>
                      <a:cubicBezTo>
                        <a:pt x="17053" y="235296"/>
                        <a:pt x="33532" y="231105"/>
                        <a:pt x="35532" y="196243"/>
                      </a:cubicBezTo>
                      <a:cubicBezTo>
                        <a:pt x="37627" y="161287"/>
                        <a:pt x="65345" y="144808"/>
                        <a:pt x="78680" y="132521"/>
                      </a:cubicBezTo>
                      <a:cubicBezTo>
                        <a:pt x="92015" y="120234"/>
                        <a:pt x="97159" y="92421"/>
                        <a:pt x="85919" y="64703"/>
                      </a:cubicBezTo>
                      <a:cubicBezTo>
                        <a:pt x="74584" y="36985"/>
                        <a:pt x="77728" y="9172"/>
                        <a:pt x="65345" y="5077"/>
                      </a:cubicBezTo>
                      <a:cubicBezTo>
                        <a:pt x="52963" y="981"/>
                        <a:pt x="26293" y="-9306"/>
                        <a:pt x="31436" y="20507"/>
                      </a:cubicBezTo>
                      <a:cubicBezTo>
                        <a:pt x="36580" y="50320"/>
                        <a:pt x="48867" y="61655"/>
                        <a:pt x="39628" y="9042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27"/>
                <p:cNvSpPr/>
                <p:nvPr/>
              </p:nvSpPr>
              <p:spPr>
                <a:xfrm>
                  <a:off x="6740544" y="2755360"/>
                  <a:ext cx="51471" cy="73550"/>
                </a:xfrm>
                <a:custGeom>
                  <a:rect b="b" l="l" r="r" t="t"/>
                  <a:pathLst>
                    <a:path extrusionOk="0" h="73550" w="51471">
                      <a:moveTo>
                        <a:pt x="17157" y="316"/>
                      </a:moveTo>
                      <a:cubicBezTo>
                        <a:pt x="17157" y="316"/>
                        <a:pt x="-6465" y="10603"/>
                        <a:pt x="1726" y="35273"/>
                      </a:cubicBezTo>
                      <a:cubicBezTo>
                        <a:pt x="9918" y="59943"/>
                        <a:pt x="20205" y="65086"/>
                        <a:pt x="38778" y="72325"/>
                      </a:cubicBezTo>
                      <a:cubicBezTo>
                        <a:pt x="57257" y="79469"/>
                        <a:pt x="50113" y="53847"/>
                        <a:pt x="50113" y="35273"/>
                      </a:cubicBezTo>
                      <a:cubicBezTo>
                        <a:pt x="50113" y="16795"/>
                        <a:pt x="37731" y="-2732"/>
                        <a:pt x="17252" y="3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50" name="Google Shape;450;p27"/>
              <p:cNvGrpSpPr/>
              <p:nvPr/>
            </p:nvGrpSpPr>
            <p:grpSpPr>
              <a:xfrm>
                <a:off x="5287097" y="2343721"/>
                <a:ext cx="1202493" cy="905613"/>
                <a:chOff x="5287097" y="2343721"/>
                <a:chExt cx="1202493" cy="905613"/>
              </a:xfrm>
            </p:grpSpPr>
            <p:sp>
              <p:nvSpPr>
                <p:cNvPr id="451" name="Google Shape;451;p27"/>
                <p:cNvSpPr/>
                <p:nvPr/>
              </p:nvSpPr>
              <p:spPr>
                <a:xfrm>
                  <a:off x="5287097" y="2679381"/>
                  <a:ext cx="141684" cy="309890"/>
                </a:xfrm>
                <a:custGeom>
                  <a:rect b="b" l="l" r="r" t="t"/>
                  <a:pathLst>
                    <a:path extrusionOk="0" h="309890" w="141684">
                      <a:moveTo>
                        <a:pt x="130150" y="214027"/>
                      </a:moveTo>
                      <a:cubicBezTo>
                        <a:pt x="109576" y="190405"/>
                        <a:pt x="126055" y="176022"/>
                        <a:pt x="136342" y="156496"/>
                      </a:cubicBezTo>
                      <a:cubicBezTo>
                        <a:pt x="146629" y="136970"/>
                        <a:pt x="130150" y="132874"/>
                        <a:pt x="113767" y="145161"/>
                      </a:cubicBezTo>
                      <a:cubicBezTo>
                        <a:pt x="97289" y="157448"/>
                        <a:pt x="90145" y="158496"/>
                        <a:pt x="93193" y="141065"/>
                      </a:cubicBezTo>
                      <a:cubicBezTo>
                        <a:pt x="96241" y="123634"/>
                        <a:pt x="91098" y="121539"/>
                        <a:pt x="73667" y="120491"/>
                      </a:cubicBezTo>
                      <a:cubicBezTo>
                        <a:pt x="56236" y="119444"/>
                        <a:pt x="53093" y="114300"/>
                        <a:pt x="61285" y="90678"/>
                      </a:cubicBezTo>
                      <a:cubicBezTo>
                        <a:pt x="69476" y="67056"/>
                        <a:pt x="90050" y="46482"/>
                        <a:pt x="79763" y="3334"/>
                      </a:cubicBezTo>
                      <a:cubicBezTo>
                        <a:pt x="79477" y="2096"/>
                        <a:pt x="79096" y="1143"/>
                        <a:pt x="78811" y="0"/>
                      </a:cubicBezTo>
                      <a:cubicBezTo>
                        <a:pt x="56808" y="25718"/>
                        <a:pt x="36329" y="52292"/>
                        <a:pt x="17470" y="79629"/>
                      </a:cubicBezTo>
                      <a:cubicBezTo>
                        <a:pt x="17660" y="80201"/>
                        <a:pt x="17851" y="80867"/>
                        <a:pt x="18136" y="81439"/>
                      </a:cubicBezTo>
                      <a:cubicBezTo>
                        <a:pt x="27376" y="100965"/>
                        <a:pt x="7849" y="112300"/>
                        <a:pt x="1658" y="137922"/>
                      </a:cubicBezTo>
                      <a:cubicBezTo>
                        <a:pt x="-4533" y="163640"/>
                        <a:pt x="6802" y="170783"/>
                        <a:pt x="32519" y="199549"/>
                      </a:cubicBezTo>
                      <a:cubicBezTo>
                        <a:pt x="58237" y="228314"/>
                        <a:pt x="53093" y="252984"/>
                        <a:pt x="60237" y="284893"/>
                      </a:cubicBezTo>
                      <a:cubicBezTo>
                        <a:pt x="67476" y="316706"/>
                        <a:pt x="102337" y="316706"/>
                        <a:pt x="121864" y="293084"/>
                      </a:cubicBezTo>
                      <a:cubicBezTo>
                        <a:pt x="141390" y="269462"/>
                        <a:pt x="150629" y="237554"/>
                        <a:pt x="130055" y="2139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27"/>
                <p:cNvSpPr/>
                <p:nvPr/>
              </p:nvSpPr>
              <p:spPr>
                <a:xfrm>
                  <a:off x="5500180" y="2741442"/>
                  <a:ext cx="112254" cy="142702"/>
                </a:xfrm>
                <a:custGeom>
                  <a:rect b="b" l="l" r="r" t="t"/>
                  <a:pathLst>
                    <a:path extrusionOk="0" h="142702" w="112254">
                      <a:moveTo>
                        <a:pt x="9651" y="46143"/>
                      </a:moveTo>
                      <a:cubicBezTo>
                        <a:pt x="9651" y="46143"/>
                        <a:pt x="26129" y="21474"/>
                        <a:pt x="56895" y="7091"/>
                      </a:cubicBezTo>
                      <a:cubicBezTo>
                        <a:pt x="87756" y="-7292"/>
                        <a:pt x="120617" y="-148"/>
                        <a:pt x="110330" y="31761"/>
                      </a:cubicBezTo>
                      <a:cubicBezTo>
                        <a:pt x="100043" y="63669"/>
                        <a:pt x="72325" y="63669"/>
                        <a:pt x="71278" y="97578"/>
                      </a:cubicBezTo>
                      <a:cubicBezTo>
                        <a:pt x="70230" y="131487"/>
                        <a:pt x="49656" y="156157"/>
                        <a:pt x="28129" y="134631"/>
                      </a:cubicBezTo>
                      <a:cubicBezTo>
                        <a:pt x="6508" y="113009"/>
                        <a:pt x="-11971" y="83196"/>
                        <a:pt x="9651" y="4623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27"/>
                <p:cNvSpPr/>
                <p:nvPr/>
              </p:nvSpPr>
              <p:spPr>
                <a:xfrm>
                  <a:off x="5691333" y="2711896"/>
                  <a:ext cx="192289" cy="232464"/>
                </a:xfrm>
                <a:custGeom>
                  <a:rect b="b" l="l" r="r" t="t"/>
                  <a:pathLst>
                    <a:path extrusionOk="0" h="232464" w="192289">
                      <a:moveTo>
                        <a:pt x="49764" y="35590"/>
                      </a:moveTo>
                      <a:cubicBezTo>
                        <a:pt x="49764" y="35590"/>
                        <a:pt x="52812" y="4729"/>
                        <a:pt x="105295" y="633"/>
                      </a:cubicBezTo>
                      <a:cubicBezTo>
                        <a:pt x="157682" y="-3463"/>
                        <a:pt x="183400" y="12920"/>
                        <a:pt x="190639" y="32542"/>
                      </a:cubicBezTo>
                      <a:cubicBezTo>
                        <a:pt x="197878" y="52163"/>
                        <a:pt x="180352" y="69594"/>
                        <a:pt x="156730" y="71594"/>
                      </a:cubicBezTo>
                      <a:cubicBezTo>
                        <a:pt x="133108" y="73690"/>
                        <a:pt x="114534" y="74642"/>
                        <a:pt x="114534" y="101407"/>
                      </a:cubicBezTo>
                      <a:cubicBezTo>
                        <a:pt x="114534" y="128173"/>
                        <a:pt x="119678" y="147699"/>
                        <a:pt x="128917" y="165130"/>
                      </a:cubicBezTo>
                      <a:cubicBezTo>
                        <a:pt x="138156" y="182560"/>
                        <a:pt x="108343" y="201134"/>
                        <a:pt x="91960" y="190847"/>
                      </a:cubicBezTo>
                      <a:cubicBezTo>
                        <a:pt x="75482" y="180560"/>
                        <a:pt x="49859" y="179512"/>
                        <a:pt x="36429" y="195991"/>
                      </a:cubicBezTo>
                      <a:cubicBezTo>
                        <a:pt x="22999" y="212469"/>
                        <a:pt x="27190" y="236091"/>
                        <a:pt x="12807" y="231995"/>
                      </a:cubicBezTo>
                      <a:cubicBezTo>
                        <a:pt x="-1576" y="227899"/>
                        <a:pt x="-4624" y="201134"/>
                        <a:pt x="7664" y="185704"/>
                      </a:cubicBezTo>
                      <a:cubicBezTo>
                        <a:pt x="19951" y="170273"/>
                        <a:pt x="2520" y="153795"/>
                        <a:pt x="16903" y="137412"/>
                      </a:cubicBezTo>
                      <a:cubicBezTo>
                        <a:pt x="31286" y="120934"/>
                        <a:pt x="61099" y="131221"/>
                        <a:pt x="63194" y="98359"/>
                      </a:cubicBezTo>
                      <a:cubicBezTo>
                        <a:pt x="65290" y="65498"/>
                        <a:pt x="35477" y="74737"/>
                        <a:pt x="49859" y="356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27"/>
                <p:cNvSpPr/>
                <p:nvPr/>
              </p:nvSpPr>
              <p:spPr>
                <a:xfrm>
                  <a:off x="5872635" y="2809063"/>
                  <a:ext cx="48712" cy="48013"/>
                </a:xfrm>
                <a:custGeom>
                  <a:rect b="b" l="l" r="r" t="t"/>
                  <a:pathLst>
                    <a:path extrusionOk="0" h="48013" w="48712">
                      <a:moveTo>
                        <a:pt x="18482" y="6240"/>
                      </a:moveTo>
                      <a:cubicBezTo>
                        <a:pt x="18482" y="6240"/>
                        <a:pt x="-7236" y="30910"/>
                        <a:pt x="2003" y="43292"/>
                      </a:cubicBezTo>
                      <a:cubicBezTo>
                        <a:pt x="11243" y="55580"/>
                        <a:pt x="18482" y="40244"/>
                        <a:pt x="31817" y="38149"/>
                      </a:cubicBezTo>
                      <a:cubicBezTo>
                        <a:pt x="45151" y="36053"/>
                        <a:pt x="50295" y="23766"/>
                        <a:pt x="48295" y="14527"/>
                      </a:cubicBezTo>
                      <a:cubicBezTo>
                        <a:pt x="46199" y="5288"/>
                        <a:pt x="34960" y="-8047"/>
                        <a:pt x="18482" y="63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27"/>
                <p:cNvSpPr/>
                <p:nvPr/>
              </p:nvSpPr>
              <p:spPr>
                <a:xfrm>
                  <a:off x="5508211" y="2343721"/>
                  <a:ext cx="721267" cy="252735"/>
                </a:xfrm>
                <a:custGeom>
                  <a:rect b="b" l="l" r="r" t="t"/>
                  <a:pathLst>
                    <a:path extrusionOk="0" h="252735" w="721267">
                      <a:moveTo>
                        <a:pt x="638842" y="41910"/>
                      </a:moveTo>
                      <a:cubicBezTo>
                        <a:pt x="607028" y="48101"/>
                        <a:pt x="533019" y="44006"/>
                        <a:pt x="509302" y="19336"/>
                      </a:cubicBezTo>
                      <a:cubicBezTo>
                        <a:pt x="504158" y="14002"/>
                        <a:pt x="499967" y="7239"/>
                        <a:pt x="496348" y="0"/>
                      </a:cubicBezTo>
                      <a:cubicBezTo>
                        <a:pt x="319754" y="18383"/>
                        <a:pt x="147161" y="84868"/>
                        <a:pt x="0" y="199644"/>
                      </a:cubicBezTo>
                      <a:cubicBezTo>
                        <a:pt x="3429" y="201454"/>
                        <a:pt x="6763" y="203645"/>
                        <a:pt x="9715" y="206407"/>
                      </a:cubicBezTo>
                      <a:cubicBezTo>
                        <a:pt x="33338" y="228029"/>
                        <a:pt x="31337" y="251651"/>
                        <a:pt x="64198" y="252698"/>
                      </a:cubicBezTo>
                      <a:cubicBezTo>
                        <a:pt x="97060" y="253746"/>
                        <a:pt x="90964" y="232124"/>
                        <a:pt x="119729" y="223933"/>
                      </a:cubicBezTo>
                      <a:cubicBezTo>
                        <a:pt x="148495" y="215741"/>
                        <a:pt x="155734" y="229076"/>
                        <a:pt x="175260" y="205454"/>
                      </a:cubicBezTo>
                      <a:cubicBezTo>
                        <a:pt x="194786" y="181832"/>
                        <a:pt x="216408" y="168402"/>
                        <a:pt x="184499" y="166402"/>
                      </a:cubicBezTo>
                      <a:cubicBezTo>
                        <a:pt x="152686" y="164306"/>
                        <a:pt x="128969" y="184880"/>
                        <a:pt x="116681" y="174593"/>
                      </a:cubicBezTo>
                      <a:cubicBezTo>
                        <a:pt x="104299" y="164306"/>
                        <a:pt x="108490" y="147828"/>
                        <a:pt x="136207" y="142685"/>
                      </a:cubicBezTo>
                      <a:cubicBezTo>
                        <a:pt x="163925" y="137541"/>
                        <a:pt x="182499" y="139637"/>
                        <a:pt x="213265" y="118015"/>
                      </a:cubicBezTo>
                      <a:cubicBezTo>
                        <a:pt x="244126" y="96393"/>
                        <a:pt x="278035" y="103632"/>
                        <a:pt x="314039" y="105728"/>
                      </a:cubicBezTo>
                      <a:cubicBezTo>
                        <a:pt x="350044" y="107823"/>
                        <a:pt x="354140" y="129350"/>
                        <a:pt x="342805" y="144780"/>
                      </a:cubicBezTo>
                      <a:cubicBezTo>
                        <a:pt x="331470" y="160210"/>
                        <a:pt x="294513" y="141732"/>
                        <a:pt x="280130" y="161258"/>
                      </a:cubicBezTo>
                      <a:cubicBezTo>
                        <a:pt x="265748" y="180785"/>
                        <a:pt x="260604" y="200311"/>
                        <a:pt x="281178" y="204407"/>
                      </a:cubicBezTo>
                      <a:cubicBezTo>
                        <a:pt x="301752" y="208502"/>
                        <a:pt x="282226" y="187928"/>
                        <a:pt x="326422" y="179737"/>
                      </a:cubicBezTo>
                      <a:cubicBezTo>
                        <a:pt x="370618" y="171545"/>
                        <a:pt x="414814" y="175641"/>
                        <a:pt x="435388" y="197168"/>
                      </a:cubicBezTo>
                      <a:cubicBezTo>
                        <a:pt x="455962" y="218789"/>
                        <a:pt x="507302" y="225933"/>
                        <a:pt x="525875" y="197168"/>
                      </a:cubicBezTo>
                      <a:cubicBezTo>
                        <a:pt x="544354" y="168402"/>
                        <a:pt x="535115" y="143732"/>
                        <a:pt x="557689" y="133445"/>
                      </a:cubicBezTo>
                      <a:cubicBezTo>
                        <a:pt x="580263" y="123158"/>
                        <a:pt x="585407" y="151924"/>
                        <a:pt x="577215" y="174593"/>
                      </a:cubicBezTo>
                      <a:cubicBezTo>
                        <a:pt x="569024" y="197168"/>
                        <a:pt x="594646" y="209550"/>
                        <a:pt x="605981" y="185928"/>
                      </a:cubicBezTo>
                      <a:cubicBezTo>
                        <a:pt x="617315" y="162306"/>
                        <a:pt x="603885" y="140684"/>
                        <a:pt x="624459" y="121158"/>
                      </a:cubicBezTo>
                      <a:cubicBezTo>
                        <a:pt x="645033" y="101632"/>
                        <a:pt x="709803" y="129350"/>
                        <a:pt x="720090" y="76962"/>
                      </a:cubicBezTo>
                      <a:cubicBezTo>
                        <a:pt x="730377" y="24575"/>
                        <a:pt x="670751" y="35814"/>
                        <a:pt x="638842" y="420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27"/>
                <p:cNvSpPr/>
                <p:nvPr/>
              </p:nvSpPr>
              <p:spPr>
                <a:xfrm>
                  <a:off x="6225468" y="2417639"/>
                  <a:ext cx="264122" cy="83108"/>
                </a:xfrm>
                <a:custGeom>
                  <a:rect b="b" l="l" r="r" t="t"/>
                  <a:pathLst>
                    <a:path extrusionOk="0" h="83108" w="264122">
                      <a:moveTo>
                        <a:pt x="99417" y="9139"/>
                      </a:moveTo>
                      <a:cubicBezTo>
                        <a:pt x="99417" y="9139"/>
                        <a:pt x="53125" y="-6291"/>
                        <a:pt x="27503" y="2948"/>
                      </a:cubicBezTo>
                      <a:cubicBezTo>
                        <a:pt x="1785" y="12187"/>
                        <a:pt x="-8502" y="20379"/>
                        <a:pt x="7977" y="32761"/>
                      </a:cubicBezTo>
                      <a:cubicBezTo>
                        <a:pt x="24455" y="45048"/>
                        <a:pt x="54268" y="55335"/>
                        <a:pt x="65508" y="73909"/>
                      </a:cubicBezTo>
                      <a:cubicBezTo>
                        <a:pt x="76842" y="92388"/>
                        <a:pt x="100464" y="81053"/>
                        <a:pt x="114847" y="57431"/>
                      </a:cubicBezTo>
                      <a:cubicBezTo>
                        <a:pt x="129230" y="33809"/>
                        <a:pt x="142565" y="49239"/>
                        <a:pt x="157995" y="64575"/>
                      </a:cubicBezTo>
                      <a:cubicBezTo>
                        <a:pt x="173426" y="80005"/>
                        <a:pt x="202192" y="91340"/>
                        <a:pt x="227909" y="71718"/>
                      </a:cubicBezTo>
                      <a:cubicBezTo>
                        <a:pt x="253626" y="52192"/>
                        <a:pt x="260770" y="29618"/>
                        <a:pt x="263914" y="21331"/>
                      </a:cubicBezTo>
                      <a:cubicBezTo>
                        <a:pt x="266961" y="13140"/>
                        <a:pt x="236196" y="-2291"/>
                        <a:pt x="205335" y="2853"/>
                      </a:cubicBezTo>
                      <a:cubicBezTo>
                        <a:pt x="174474" y="7996"/>
                        <a:pt x="136469" y="23427"/>
                        <a:pt x="99417" y="904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27"/>
                <p:cNvSpPr/>
                <p:nvPr/>
              </p:nvSpPr>
              <p:spPr>
                <a:xfrm>
                  <a:off x="5511816" y="3067773"/>
                  <a:ext cx="142233" cy="181561"/>
                </a:xfrm>
                <a:custGeom>
                  <a:rect b="b" l="l" r="r" t="t"/>
                  <a:pathLst>
                    <a:path extrusionOk="0" h="181561" w="142233">
                      <a:moveTo>
                        <a:pt x="84311" y="104242"/>
                      </a:moveTo>
                      <a:cubicBezTo>
                        <a:pt x="84311" y="104242"/>
                        <a:pt x="90502" y="125864"/>
                        <a:pt x="115172" y="125864"/>
                      </a:cubicBezTo>
                      <a:cubicBezTo>
                        <a:pt x="139842" y="125864"/>
                        <a:pt x="157272" y="150533"/>
                        <a:pt x="123363" y="157772"/>
                      </a:cubicBezTo>
                      <a:cubicBezTo>
                        <a:pt x="89454" y="165011"/>
                        <a:pt x="69928" y="161868"/>
                        <a:pt x="45258" y="177299"/>
                      </a:cubicBezTo>
                      <a:cubicBezTo>
                        <a:pt x="20589" y="192729"/>
                        <a:pt x="-1986" y="163964"/>
                        <a:pt x="12397" y="127959"/>
                      </a:cubicBezTo>
                      <a:cubicBezTo>
                        <a:pt x="26780" y="91955"/>
                        <a:pt x="-1986" y="81668"/>
                        <a:pt x="110" y="43663"/>
                      </a:cubicBezTo>
                      <a:cubicBezTo>
                        <a:pt x="2205" y="5658"/>
                        <a:pt x="23732" y="-5677"/>
                        <a:pt x="47354" y="2515"/>
                      </a:cubicBezTo>
                      <a:cubicBezTo>
                        <a:pt x="70976" y="10706"/>
                        <a:pt x="82311" y="37472"/>
                        <a:pt x="79263" y="61094"/>
                      </a:cubicBezTo>
                      <a:cubicBezTo>
                        <a:pt x="76215" y="84716"/>
                        <a:pt x="84406" y="104242"/>
                        <a:pt x="84406" y="10424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58" name="Google Shape;458;p27"/>
            <p:cNvSpPr/>
            <p:nvPr/>
          </p:nvSpPr>
          <p:spPr>
            <a:xfrm flipH="1">
              <a:off x="6117730" y="2173537"/>
              <a:ext cx="613413" cy="1132633"/>
            </a:xfrm>
            <a:custGeom>
              <a:rect b="b" l="l" r="r" t="t"/>
              <a:pathLst>
                <a:path extrusionOk="0" h="1456763" w="788955">
                  <a:moveTo>
                    <a:pt x="261718" y="27896"/>
                  </a:moveTo>
                  <a:cubicBezTo>
                    <a:pt x="261718" y="27896"/>
                    <a:pt x="407450" y="430232"/>
                    <a:pt x="139226" y="880574"/>
                  </a:cubicBezTo>
                  <a:cubicBezTo>
                    <a:pt x="-128998" y="1331011"/>
                    <a:pt x="39023" y="1367682"/>
                    <a:pt x="235429" y="1420737"/>
                  </a:cubicBezTo>
                  <a:cubicBezTo>
                    <a:pt x="431834" y="1473791"/>
                    <a:pt x="520417" y="1464552"/>
                    <a:pt x="608523" y="1417117"/>
                  </a:cubicBezTo>
                  <a:cubicBezTo>
                    <a:pt x="696629" y="1369683"/>
                    <a:pt x="816454" y="992397"/>
                    <a:pt x="783307" y="670357"/>
                  </a:cubicBezTo>
                  <a:cubicBezTo>
                    <a:pt x="750160" y="348317"/>
                    <a:pt x="400021" y="-119265"/>
                    <a:pt x="261813" y="278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7"/>
            <p:cNvSpPr/>
            <p:nvPr/>
          </p:nvSpPr>
          <p:spPr>
            <a:xfrm flipH="1">
              <a:off x="7452148" y="2798487"/>
              <a:ext cx="157888" cy="144716"/>
            </a:xfrm>
            <a:custGeom>
              <a:rect b="b" l="l" r="r" t="t"/>
              <a:pathLst>
                <a:path extrusionOk="0" h="186130" w="203072">
                  <a:moveTo>
                    <a:pt x="0" y="183452"/>
                  </a:moveTo>
                  <a:cubicBezTo>
                    <a:pt x="0" y="183452"/>
                    <a:pt x="196596" y="222790"/>
                    <a:pt x="203073" y="0"/>
                  </a:cubicBez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7"/>
            <p:cNvSpPr/>
            <p:nvPr/>
          </p:nvSpPr>
          <p:spPr>
            <a:xfrm flipH="1">
              <a:off x="7116367" y="2462710"/>
              <a:ext cx="157889" cy="144716"/>
            </a:xfrm>
            <a:custGeom>
              <a:rect b="b" l="l" r="r" t="t"/>
              <a:pathLst>
                <a:path extrusionOk="0" h="186130" w="203073">
                  <a:moveTo>
                    <a:pt x="0" y="183452"/>
                  </a:moveTo>
                  <a:cubicBezTo>
                    <a:pt x="0" y="183452"/>
                    <a:pt x="196596" y="222790"/>
                    <a:pt x="203073" y="0"/>
                  </a:cubicBez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7"/>
            <p:cNvSpPr/>
            <p:nvPr/>
          </p:nvSpPr>
          <p:spPr>
            <a:xfrm flipH="1">
              <a:off x="7006569" y="2879843"/>
              <a:ext cx="125240" cy="141662"/>
            </a:xfrm>
            <a:custGeom>
              <a:rect b="b" l="l" r="r" t="t"/>
              <a:pathLst>
                <a:path extrusionOk="0" h="182202" w="161081">
                  <a:moveTo>
                    <a:pt x="0" y="170402"/>
                  </a:moveTo>
                  <a:cubicBezTo>
                    <a:pt x="0" y="170402"/>
                    <a:pt x="87344" y="214122"/>
                    <a:pt x="141922" y="133255"/>
                  </a:cubicBezTo>
                  <a:cubicBezTo>
                    <a:pt x="193548" y="56864"/>
                    <a:pt x="124492" y="0"/>
                    <a:pt x="124492" y="0"/>
                  </a:cubicBez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2" name="Google Shape;462;p27"/>
            <p:cNvGrpSpPr/>
            <p:nvPr/>
          </p:nvGrpSpPr>
          <p:grpSpPr>
            <a:xfrm>
              <a:off x="6131023" y="2173673"/>
              <a:ext cx="600194" cy="1132571"/>
              <a:chOff x="6131023" y="2173673"/>
              <a:chExt cx="600194" cy="1132571"/>
            </a:xfrm>
          </p:grpSpPr>
          <p:sp>
            <p:nvSpPr>
              <p:cNvPr id="463" name="Google Shape;463;p27"/>
              <p:cNvSpPr/>
              <p:nvPr/>
            </p:nvSpPr>
            <p:spPr>
              <a:xfrm flipH="1">
                <a:off x="6230911" y="2173673"/>
                <a:ext cx="500305" cy="1132571"/>
              </a:xfrm>
              <a:custGeom>
                <a:rect b="b" l="l" r="r" t="t"/>
                <a:pathLst>
                  <a:path extrusionOk="0" h="1456683" w="643479">
                    <a:moveTo>
                      <a:pt x="596902" y="1397702"/>
                    </a:moveTo>
                    <a:cubicBezTo>
                      <a:pt x="518321" y="1402655"/>
                      <a:pt x="510606" y="1324550"/>
                      <a:pt x="510606" y="1324550"/>
                    </a:cubicBezTo>
                    <a:cubicBezTo>
                      <a:pt x="510606" y="1324550"/>
                      <a:pt x="486603" y="1404464"/>
                      <a:pt x="416690" y="1418466"/>
                    </a:cubicBezTo>
                    <a:cubicBezTo>
                      <a:pt x="340204" y="1433706"/>
                      <a:pt x="205139" y="1403131"/>
                      <a:pt x="162086" y="1337885"/>
                    </a:cubicBezTo>
                    <a:cubicBezTo>
                      <a:pt x="119033" y="1272638"/>
                      <a:pt x="207044" y="1242730"/>
                      <a:pt x="207044" y="1242730"/>
                    </a:cubicBezTo>
                    <a:cubicBezTo>
                      <a:pt x="207044" y="1242730"/>
                      <a:pt x="116747" y="1215679"/>
                      <a:pt x="100174" y="1165768"/>
                    </a:cubicBezTo>
                    <a:cubicBezTo>
                      <a:pt x="83695" y="1115857"/>
                      <a:pt x="87791" y="1047563"/>
                      <a:pt x="161610" y="928786"/>
                    </a:cubicBezTo>
                    <a:cubicBezTo>
                      <a:pt x="235429" y="810009"/>
                      <a:pt x="368302" y="780958"/>
                      <a:pt x="368302" y="780958"/>
                    </a:cubicBezTo>
                    <a:cubicBezTo>
                      <a:pt x="304009" y="743810"/>
                      <a:pt x="292483" y="676564"/>
                      <a:pt x="332489" y="502828"/>
                    </a:cubicBezTo>
                    <a:cubicBezTo>
                      <a:pt x="372493" y="329092"/>
                      <a:pt x="472220" y="287563"/>
                      <a:pt x="472220" y="287563"/>
                    </a:cubicBezTo>
                    <a:cubicBezTo>
                      <a:pt x="472220" y="287563"/>
                      <a:pt x="379828" y="272799"/>
                      <a:pt x="345157" y="166976"/>
                    </a:cubicBezTo>
                    <a:cubicBezTo>
                      <a:pt x="312200" y="66297"/>
                      <a:pt x="324583" y="5718"/>
                      <a:pt x="325916" y="3"/>
                    </a:cubicBezTo>
                    <a:cubicBezTo>
                      <a:pt x="301627" y="-187"/>
                      <a:pt x="279815" y="8480"/>
                      <a:pt x="261718" y="27816"/>
                    </a:cubicBezTo>
                    <a:cubicBezTo>
                      <a:pt x="261718" y="27816"/>
                      <a:pt x="407450" y="430152"/>
                      <a:pt x="139226" y="880494"/>
                    </a:cubicBezTo>
                    <a:cubicBezTo>
                      <a:pt x="-128998" y="1330931"/>
                      <a:pt x="39023" y="1367603"/>
                      <a:pt x="235429" y="1420657"/>
                    </a:cubicBezTo>
                    <a:cubicBezTo>
                      <a:pt x="431834" y="1473711"/>
                      <a:pt x="520417" y="1464472"/>
                      <a:pt x="608523" y="1417037"/>
                    </a:cubicBezTo>
                    <a:cubicBezTo>
                      <a:pt x="619762" y="1410941"/>
                      <a:pt x="631574" y="1399416"/>
                      <a:pt x="643480" y="1383319"/>
                    </a:cubicBezTo>
                    <a:cubicBezTo>
                      <a:pt x="628525" y="1391225"/>
                      <a:pt x="612809" y="1396654"/>
                      <a:pt x="596902" y="13977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7"/>
              <p:cNvSpPr/>
              <p:nvPr/>
            </p:nvSpPr>
            <p:spPr>
              <a:xfrm flipH="1">
                <a:off x="6398152" y="2763904"/>
                <a:ext cx="32589" cy="45857"/>
              </a:xfrm>
              <a:custGeom>
                <a:rect b="b" l="l" r="r" t="t"/>
                <a:pathLst>
                  <a:path extrusionOk="0" h="58980" w="41915">
                    <a:moveTo>
                      <a:pt x="39817" y="35489"/>
                    </a:moveTo>
                    <a:cubicBezTo>
                      <a:pt x="34769" y="51491"/>
                      <a:pt x="22196" y="61683"/>
                      <a:pt x="11814" y="58349"/>
                    </a:cubicBezTo>
                    <a:cubicBezTo>
                      <a:pt x="1431" y="55015"/>
                      <a:pt x="-2950" y="39394"/>
                      <a:pt x="2098" y="23488"/>
                    </a:cubicBezTo>
                    <a:cubicBezTo>
                      <a:pt x="7146" y="7581"/>
                      <a:pt x="19719" y="-2706"/>
                      <a:pt x="30101" y="627"/>
                    </a:cubicBezTo>
                    <a:cubicBezTo>
                      <a:pt x="40484" y="3961"/>
                      <a:pt x="44865" y="19582"/>
                      <a:pt x="39817" y="354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7"/>
              <p:cNvSpPr/>
              <p:nvPr/>
            </p:nvSpPr>
            <p:spPr>
              <a:xfrm flipH="1">
                <a:off x="6341381" y="2241638"/>
                <a:ext cx="37476" cy="41929"/>
              </a:xfrm>
              <a:custGeom>
                <a:rect b="b" l="l" r="r" t="t"/>
                <a:pathLst>
                  <a:path extrusionOk="0" h="53928" w="48201">
                    <a:moveTo>
                      <a:pt x="39864" y="15058"/>
                    </a:moveTo>
                    <a:cubicBezTo>
                      <a:pt x="49961" y="28393"/>
                      <a:pt x="51009" y="44586"/>
                      <a:pt x="42341" y="51158"/>
                    </a:cubicBezTo>
                    <a:cubicBezTo>
                      <a:pt x="33578" y="57730"/>
                      <a:pt x="18433" y="52206"/>
                      <a:pt x="8337" y="38871"/>
                    </a:cubicBezTo>
                    <a:cubicBezTo>
                      <a:pt x="-1760" y="25536"/>
                      <a:pt x="-2807" y="9343"/>
                      <a:pt x="5860" y="2771"/>
                    </a:cubicBezTo>
                    <a:cubicBezTo>
                      <a:pt x="14528" y="-3801"/>
                      <a:pt x="29768" y="1723"/>
                      <a:pt x="39864" y="150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 flipH="1">
                <a:off x="6335359" y="2947916"/>
                <a:ext cx="32589" cy="45857"/>
              </a:xfrm>
              <a:custGeom>
                <a:rect b="b" l="l" r="r" t="t"/>
                <a:pathLst>
                  <a:path extrusionOk="0" h="58980" w="41915">
                    <a:moveTo>
                      <a:pt x="39817" y="35489"/>
                    </a:moveTo>
                    <a:cubicBezTo>
                      <a:pt x="34769" y="51491"/>
                      <a:pt x="22196" y="61683"/>
                      <a:pt x="11813" y="58349"/>
                    </a:cubicBezTo>
                    <a:cubicBezTo>
                      <a:pt x="1431" y="55015"/>
                      <a:pt x="-2950" y="39394"/>
                      <a:pt x="2098" y="23487"/>
                    </a:cubicBezTo>
                    <a:cubicBezTo>
                      <a:pt x="7146" y="7581"/>
                      <a:pt x="19719" y="-2706"/>
                      <a:pt x="30102" y="627"/>
                    </a:cubicBezTo>
                    <a:cubicBezTo>
                      <a:pt x="40484" y="3961"/>
                      <a:pt x="44865" y="19582"/>
                      <a:pt x="39817" y="354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 flipH="1">
                <a:off x="6234181" y="2618426"/>
                <a:ext cx="32589" cy="45857"/>
              </a:xfrm>
              <a:custGeom>
                <a:rect b="b" l="l" r="r" t="t"/>
                <a:pathLst>
                  <a:path extrusionOk="0" h="58980" w="41915">
                    <a:moveTo>
                      <a:pt x="39817" y="35489"/>
                    </a:moveTo>
                    <a:cubicBezTo>
                      <a:pt x="34769" y="51491"/>
                      <a:pt x="22196" y="61683"/>
                      <a:pt x="11813" y="58349"/>
                    </a:cubicBezTo>
                    <a:cubicBezTo>
                      <a:pt x="1431" y="55015"/>
                      <a:pt x="-2950" y="39394"/>
                      <a:pt x="2098" y="23487"/>
                    </a:cubicBezTo>
                    <a:cubicBezTo>
                      <a:pt x="7146" y="7581"/>
                      <a:pt x="19719" y="-2706"/>
                      <a:pt x="30102" y="627"/>
                    </a:cubicBezTo>
                    <a:cubicBezTo>
                      <a:pt x="40484" y="3961"/>
                      <a:pt x="44865" y="19582"/>
                      <a:pt x="39817" y="354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 flipH="1">
                <a:off x="6177083" y="2821223"/>
                <a:ext cx="32589" cy="45857"/>
              </a:xfrm>
              <a:custGeom>
                <a:rect b="b" l="l" r="r" t="t"/>
                <a:pathLst>
                  <a:path extrusionOk="0" h="58980" w="41915">
                    <a:moveTo>
                      <a:pt x="39817" y="35489"/>
                    </a:moveTo>
                    <a:cubicBezTo>
                      <a:pt x="34769" y="51491"/>
                      <a:pt x="22196" y="61683"/>
                      <a:pt x="11813" y="58349"/>
                    </a:cubicBezTo>
                    <a:cubicBezTo>
                      <a:pt x="1431" y="55015"/>
                      <a:pt x="-2950" y="39394"/>
                      <a:pt x="2098" y="23488"/>
                    </a:cubicBezTo>
                    <a:cubicBezTo>
                      <a:pt x="7146" y="7581"/>
                      <a:pt x="19719" y="-2706"/>
                      <a:pt x="30102" y="627"/>
                    </a:cubicBezTo>
                    <a:cubicBezTo>
                      <a:pt x="40484" y="3961"/>
                      <a:pt x="44865" y="19582"/>
                      <a:pt x="39817" y="354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 flipH="1">
                <a:off x="6532866" y="3107687"/>
                <a:ext cx="31120" cy="46854"/>
              </a:xfrm>
              <a:custGeom>
                <a:rect b="b" l="l" r="r" t="t"/>
                <a:pathLst>
                  <a:path extrusionOk="0" h="60263" w="40026">
                    <a:moveTo>
                      <a:pt x="39587" y="27369"/>
                    </a:moveTo>
                    <a:cubicBezTo>
                      <a:pt x="41873" y="43943"/>
                      <a:pt x="35015" y="58611"/>
                      <a:pt x="24157" y="60135"/>
                    </a:cubicBezTo>
                    <a:cubicBezTo>
                      <a:pt x="13298" y="61659"/>
                      <a:pt x="2725" y="49372"/>
                      <a:pt x="439" y="32798"/>
                    </a:cubicBezTo>
                    <a:cubicBezTo>
                      <a:pt x="-1847" y="16225"/>
                      <a:pt x="5011" y="1556"/>
                      <a:pt x="15870" y="128"/>
                    </a:cubicBezTo>
                    <a:cubicBezTo>
                      <a:pt x="26728" y="-1396"/>
                      <a:pt x="37301" y="10891"/>
                      <a:pt x="39587" y="274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7"/>
              <p:cNvSpPr/>
              <p:nvPr/>
            </p:nvSpPr>
            <p:spPr>
              <a:xfrm flipH="1">
                <a:off x="6315272" y="3154011"/>
                <a:ext cx="40580" cy="38880"/>
              </a:xfrm>
              <a:custGeom>
                <a:rect b="b" l="l" r="r" t="t"/>
                <a:pathLst>
                  <a:path extrusionOk="0" h="50006" w="52193">
                    <a:moveTo>
                      <a:pt x="39289" y="39719"/>
                    </a:moveTo>
                    <a:cubicBezTo>
                      <a:pt x="26811" y="50864"/>
                      <a:pt x="10809" y="53340"/>
                      <a:pt x="3570" y="45244"/>
                    </a:cubicBezTo>
                    <a:cubicBezTo>
                      <a:pt x="-3669" y="37148"/>
                      <a:pt x="427" y="21527"/>
                      <a:pt x="12905" y="10287"/>
                    </a:cubicBezTo>
                    <a:cubicBezTo>
                      <a:pt x="25382" y="-857"/>
                      <a:pt x="41384" y="-3334"/>
                      <a:pt x="48623" y="4763"/>
                    </a:cubicBezTo>
                    <a:cubicBezTo>
                      <a:pt x="55862" y="12859"/>
                      <a:pt x="51767" y="28480"/>
                      <a:pt x="39289" y="397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7"/>
              <p:cNvSpPr/>
              <p:nvPr/>
            </p:nvSpPr>
            <p:spPr>
              <a:xfrm flipH="1">
                <a:off x="6374653" y="3009938"/>
                <a:ext cx="131303" cy="88275"/>
              </a:xfrm>
              <a:custGeom>
                <a:rect b="b" l="l" r="r" t="t"/>
                <a:pathLst>
                  <a:path extrusionOk="0" h="113537" w="168878">
                    <a:moveTo>
                      <a:pt x="0" y="113538"/>
                    </a:moveTo>
                    <a:cubicBezTo>
                      <a:pt x="0" y="113538"/>
                      <a:pt x="101918" y="78581"/>
                      <a:pt x="168878" y="0"/>
                    </a:cubicBezTo>
                    <a:cubicBezTo>
                      <a:pt x="168878" y="0"/>
                      <a:pt x="136874" y="113538"/>
                      <a:pt x="0" y="1135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7"/>
              <p:cNvSpPr/>
              <p:nvPr/>
            </p:nvSpPr>
            <p:spPr>
              <a:xfrm flipH="1">
                <a:off x="6347323" y="2806401"/>
                <a:ext cx="43329" cy="122267"/>
              </a:xfrm>
              <a:custGeom>
                <a:rect b="b" l="l" r="r" t="t"/>
                <a:pathLst>
                  <a:path extrusionOk="0" h="157257" w="55729">
                    <a:moveTo>
                      <a:pt x="0" y="0"/>
                    </a:moveTo>
                    <a:cubicBezTo>
                      <a:pt x="0" y="0"/>
                      <a:pt x="61151" y="40767"/>
                      <a:pt x="55340" y="157258"/>
                    </a:cubicBezTo>
                    <a:cubicBezTo>
                      <a:pt x="55340" y="157258"/>
                      <a:pt x="43720" y="7277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7"/>
              <p:cNvSpPr/>
              <p:nvPr/>
            </p:nvSpPr>
            <p:spPr>
              <a:xfrm flipH="1">
                <a:off x="6332640" y="2283876"/>
                <a:ext cx="25469" cy="104197"/>
              </a:xfrm>
              <a:custGeom>
                <a:rect b="b" l="l" r="r" t="t"/>
                <a:pathLst>
                  <a:path extrusionOk="0" h="134016" w="32758">
                    <a:moveTo>
                      <a:pt x="25718" y="0"/>
                    </a:moveTo>
                    <a:cubicBezTo>
                      <a:pt x="25718" y="0"/>
                      <a:pt x="53054" y="55054"/>
                      <a:pt x="0" y="134017"/>
                    </a:cubicBezTo>
                    <a:cubicBezTo>
                      <a:pt x="0" y="134017"/>
                      <a:pt x="26956" y="69913"/>
                      <a:pt x="25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 flipH="1">
                <a:off x="6268813" y="2450137"/>
                <a:ext cx="77611" cy="145299"/>
              </a:xfrm>
              <a:custGeom>
                <a:rect b="b" l="l" r="r" t="t"/>
                <a:pathLst>
                  <a:path extrusionOk="0" h="186880" w="99821">
                    <a:moveTo>
                      <a:pt x="0" y="0"/>
                    </a:moveTo>
                    <a:cubicBezTo>
                      <a:pt x="0" y="0"/>
                      <a:pt x="84677" y="39434"/>
                      <a:pt x="99822" y="186881"/>
                    </a:cubicBezTo>
                    <a:cubicBezTo>
                      <a:pt x="99822" y="186881"/>
                      <a:pt x="68961" y="8305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 flipH="1">
                <a:off x="6270751" y="2671572"/>
                <a:ext cx="122046" cy="87312"/>
              </a:xfrm>
              <a:custGeom>
                <a:rect b="b" l="l" r="r" t="t"/>
                <a:pathLst>
                  <a:path extrusionOk="0" h="112299" w="156972">
                    <a:moveTo>
                      <a:pt x="156972" y="0"/>
                    </a:moveTo>
                    <a:cubicBezTo>
                      <a:pt x="156972" y="0"/>
                      <a:pt x="131350" y="81153"/>
                      <a:pt x="0" y="112300"/>
                    </a:cubicBezTo>
                    <a:cubicBezTo>
                      <a:pt x="0" y="112300"/>
                      <a:pt x="90107" y="72009"/>
                      <a:pt x="1569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 flipH="1">
                <a:off x="6316430" y="3021253"/>
                <a:ext cx="29032" cy="113233"/>
              </a:xfrm>
              <a:custGeom>
                <a:rect b="b" l="l" r="r" t="t"/>
                <a:pathLst>
                  <a:path extrusionOk="0" h="145637" w="37340">
                    <a:moveTo>
                      <a:pt x="0" y="0"/>
                    </a:moveTo>
                    <a:cubicBezTo>
                      <a:pt x="0" y="0"/>
                      <a:pt x="34957" y="49530"/>
                      <a:pt x="23336" y="145637"/>
                    </a:cubicBezTo>
                    <a:cubicBezTo>
                      <a:pt x="23336" y="145637"/>
                      <a:pt x="67056" y="815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 flipH="1">
                <a:off x="6214189" y="2867417"/>
                <a:ext cx="108641" cy="97384"/>
              </a:xfrm>
              <a:custGeom>
                <a:rect b="b" l="l" r="r" t="t"/>
                <a:pathLst>
                  <a:path extrusionOk="0" h="125253" w="139731">
                    <a:moveTo>
                      <a:pt x="0" y="125254"/>
                    </a:moveTo>
                    <a:cubicBezTo>
                      <a:pt x="0" y="125254"/>
                      <a:pt x="93154" y="122301"/>
                      <a:pt x="139732" y="0"/>
                    </a:cubicBezTo>
                    <a:cubicBezTo>
                      <a:pt x="139732" y="0"/>
                      <a:pt x="98965" y="81534"/>
                      <a:pt x="0" y="1252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 flipH="1">
                <a:off x="6164922" y="2524614"/>
                <a:ext cx="58505" cy="90867"/>
              </a:xfrm>
              <a:custGeom>
                <a:rect b="b" l="l" r="r" t="t"/>
                <a:pathLst>
                  <a:path extrusionOk="0" h="116871" w="75247">
                    <a:moveTo>
                      <a:pt x="75247" y="12859"/>
                    </a:moveTo>
                    <a:cubicBezTo>
                      <a:pt x="73533" y="8573"/>
                      <a:pt x="71818" y="4286"/>
                      <a:pt x="70009" y="0"/>
                    </a:cubicBezTo>
                    <a:cubicBezTo>
                      <a:pt x="59246" y="32861"/>
                      <a:pt x="38767" y="76581"/>
                      <a:pt x="0" y="116872"/>
                    </a:cubicBezTo>
                    <a:cubicBezTo>
                      <a:pt x="0" y="116872"/>
                      <a:pt x="55816" y="91916"/>
                      <a:pt x="75247" y="129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 flipH="1">
                <a:off x="6191202" y="2666839"/>
                <a:ext cx="43246" cy="141448"/>
              </a:xfrm>
              <a:custGeom>
                <a:rect b="b" l="l" r="r" t="t"/>
                <a:pathLst>
                  <a:path extrusionOk="0" h="181927" w="55622">
                    <a:moveTo>
                      <a:pt x="46101" y="181927"/>
                    </a:moveTo>
                    <a:cubicBezTo>
                      <a:pt x="46101" y="181927"/>
                      <a:pt x="86773" y="98012"/>
                      <a:pt x="0" y="0"/>
                    </a:cubicBezTo>
                    <a:cubicBezTo>
                      <a:pt x="0" y="0"/>
                      <a:pt x="53340" y="73914"/>
                      <a:pt x="46101" y="1819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 flipH="1">
                <a:off x="6131023" y="2943966"/>
                <a:ext cx="78722" cy="238167"/>
              </a:xfrm>
              <a:custGeom>
                <a:rect b="b" l="l" r="r" t="t"/>
                <a:pathLst>
                  <a:path extrusionOk="0" h="306324" w="101250">
                    <a:moveTo>
                      <a:pt x="101251" y="95"/>
                    </a:moveTo>
                    <a:cubicBezTo>
                      <a:pt x="80677" y="39338"/>
                      <a:pt x="47625" y="86582"/>
                      <a:pt x="0" y="111157"/>
                    </a:cubicBezTo>
                    <a:cubicBezTo>
                      <a:pt x="0" y="111157"/>
                      <a:pt x="60484" y="144209"/>
                      <a:pt x="18479" y="306324"/>
                    </a:cubicBezTo>
                    <a:cubicBezTo>
                      <a:pt x="52578" y="227933"/>
                      <a:pt x="83439" y="119063"/>
                      <a:pt x="1012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 flipH="1">
                <a:off x="6218686" y="2409980"/>
                <a:ext cx="119972" cy="68647"/>
              </a:xfrm>
              <a:custGeom>
                <a:rect b="b" l="l" r="r" t="t"/>
                <a:pathLst>
                  <a:path extrusionOk="0" h="88292" w="154305">
                    <a:moveTo>
                      <a:pt x="0" y="949"/>
                    </a:moveTo>
                    <a:cubicBezTo>
                      <a:pt x="0" y="949"/>
                      <a:pt x="104870" y="18379"/>
                      <a:pt x="154305" y="88293"/>
                    </a:cubicBezTo>
                    <a:cubicBezTo>
                      <a:pt x="154305" y="88293"/>
                      <a:pt x="136874" y="-10672"/>
                      <a:pt x="0" y="9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2" name="Google Shape;482;p27"/>
            <p:cNvGrpSpPr/>
            <p:nvPr/>
          </p:nvGrpSpPr>
          <p:grpSpPr>
            <a:xfrm>
              <a:off x="7460141" y="3313325"/>
              <a:ext cx="970685" cy="482962"/>
              <a:chOff x="4988412" y="3438048"/>
              <a:chExt cx="1224839" cy="609416"/>
            </a:xfrm>
          </p:grpSpPr>
          <p:sp>
            <p:nvSpPr>
              <p:cNvPr id="483" name="Google Shape;483;p27"/>
              <p:cNvSpPr/>
              <p:nvPr/>
            </p:nvSpPr>
            <p:spPr>
              <a:xfrm>
                <a:off x="4988412" y="3438048"/>
                <a:ext cx="1224839" cy="609416"/>
              </a:xfrm>
              <a:custGeom>
                <a:rect b="b" l="l" r="r" t="t"/>
                <a:pathLst>
                  <a:path extrusionOk="0" h="609416" w="1224839">
                    <a:moveTo>
                      <a:pt x="29262" y="403479"/>
                    </a:moveTo>
                    <a:cubicBezTo>
                      <a:pt x="73172" y="333756"/>
                      <a:pt x="169756" y="351949"/>
                      <a:pt x="209951" y="359569"/>
                    </a:cubicBezTo>
                    <a:cubicBezTo>
                      <a:pt x="230620" y="274415"/>
                      <a:pt x="266720" y="269272"/>
                      <a:pt x="324346" y="253175"/>
                    </a:cubicBezTo>
                    <a:cubicBezTo>
                      <a:pt x="325299" y="217742"/>
                      <a:pt x="352159" y="188881"/>
                      <a:pt x="386640" y="184785"/>
                    </a:cubicBezTo>
                    <a:cubicBezTo>
                      <a:pt x="411976" y="78772"/>
                      <a:pt x="507226" y="0"/>
                      <a:pt x="620955" y="0"/>
                    </a:cubicBezTo>
                    <a:cubicBezTo>
                      <a:pt x="696679" y="0"/>
                      <a:pt x="764211" y="34957"/>
                      <a:pt x="808407" y="89535"/>
                    </a:cubicBezTo>
                    <a:cubicBezTo>
                      <a:pt x="831553" y="77724"/>
                      <a:pt x="857746" y="71057"/>
                      <a:pt x="885559" y="71057"/>
                    </a:cubicBezTo>
                    <a:cubicBezTo>
                      <a:pt x="968808" y="71057"/>
                      <a:pt x="1038150" y="130969"/>
                      <a:pt x="1052723" y="210122"/>
                    </a:cubicBezTo>
                    <a:cubicBezTo>
                      <a:pt x="1150069" y="223838"/>
                      <a:pt x="1224840" y="307372"/>
                      <a:pt x="1224840" y="408527"/>
                    </a:cubicBezTo>
                    <a:cubicBezTo>
                      <a:pt x="1224840" y="509683"/>
                      <a:pt x="1145878" y="597789"/>
                      <a:pt x="1044722" y="607885"/>
                    </a:cubicBezTo>
                    <a:cubicBezTo>
                      <a:pt x="1039864" y="608552"/>
                      <a:pt x="1035007" y="608933"/>
                      <a:pt x="1030054" y="608933"/>
                    </a:cubicBezTo>
                    <a:lnTo>
                      <a:pt x="429598" y="608933"/>
                    </a:lnTo>
                    <a:cubicBezTo>
                      <a:pt x="429598" y="608933"/>
                      <a:pt x="239002" y="611315"/>
                      <a:pt x="124798" y="605504"/>
                    </a:cubicBezTo>
                    <a:cubicBezTo>
                      <a:pt x="10593" y="599694"/>
                      <a:pt x="-34937" y="505587"/>
                      <a:pt x="29357" y="4035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4" name="Google Shape;484;p27"/>
              <p:cNvGrpSpPr/>
              <p:nvPr/>
            </p:nvGrpSpPr>
            <p:grpSpPr>
              <a:xfrm>
                <a:off x="5017373" y="3494292"/>
                <a:ext cx="1160826" cy="492681"/>
                <a:chOff x="5017373" y="3494292"/>
                <a:chExt cx="1160826" cy="492681"/>
              </a:xfrm>
            </p:grpSpPr>
            <p:sp>
              <p:nvSpPr>
                <p:cNvPr id="485" name="Google Shape;485;p27"/>
                <p:cNvSpPr/>
                <p:nvPr/>
              </p:nvSpPr>
              <p:spPr>
                <a:xfrm>
                  <a:off x="5431250" y="3494292"/>
                  <a:ext cx="314515" cy="128065"/>
                </a:xfrm>
                <a:custGeom>
                  <a:rect b="b" l="l" r="r" t="t"/>
                  <a:pathLst>
                    <a:path extrusionOk="0" h="128065" w="314515">
                      <a:moveTo>
                        <a:pt x="0" y="128065"/>
                      </a:moveTo>
                      <a:cubicBezTo>
                        <a:pt x="0" y="128065"/>
                        <a:pt x="100489" y="-37956"/>
                        <a:pt x="314515" y="47293"/>
                      </a:cubicBezTo>
                      <a:cubicBezTo>
                        <a:pt x="314515" y="47293"/>
                        <a:pt x="109252" y="-101202"/>
                        <a:pt x="0" y="1280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27"/>
                <p:cNvSpPr/>
                <p:nvPr/>
              </p:nvSpPr>
              <p:spPr>
                <a:xfrm>
                  <a:off x="5824442" y="3541961"/>
                  <a:ext cx="192214" cy="104398"/>
                </a:xfrm>
                <a:custGeom>
                  <a:rect b="b" l="l" r="r" t="t"/>
                  <a:pathLst>
                    <a:path extrusionOk="0" h="104398" w="192214">
                      <a:moveTo>
                        <a:pt x="0" y="10482"/>
                      </a:moveTo>
                      <a:cubicBezTo>
                        <a:pt x="0" y="10482"/>
                        <a:pt x="122301" y="-46287"/>
                        <a:pt x="192214" y="104399"/>
                      </a:cubicBezTo>
                      <a:cubicBezTo>
                        <a:pt x="192214" y="104399"/>
                        <a:pt x="120110" y="-472"/>
                        <a:pt x="0" y="104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27"/>
                <p:cNvSpPr/>
                <p:nvPr/>
              </p:nvSpPr>
              <p:spPr>
                <a:xfrm>
                  <a:off x="6064662" y="3687794"/>
                  <a:ext cx="113537" cy="299179"/>
                </a:xfrm>
                <a:custGeom>
                  <a:rect b="b" l="l" r="r" t="t"/>
                  <a:pathLst>
                    <a:path extrusionOk="0" h="299179" w="113537">
                      <a:moveTo>
                        <a:pt x="0" y="0"/>
                      </a:moveTo>
                      <a:cubicBezTo>
                        <a:pt x="0" y="0"/>
                        <a:pt x="113538" y="43720"/>
                        <a:pt x="113538" y="152876"/>
                      </a:cubicBezTo>
                      <a:cubicBezTo>
                        <a:pt x="113538" y="262033"/>
                        <a:pt x="37147" y="299180"/>
                        <a:pt x="37147" y="299180"/>
                      </a:cubicBezTo>
                      <a:cubicBezTo>
                        <a:pt x="37147" y="299180"/>
                        <a:pt x="181261" y="14192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27"/>
                <p:cNvSpPr/>
                <p:nvPr/>
              </p:nvSpPr>
              <p:spPr>
                <a:xfrm>
                  <a:off x="5247798" y="3660110"/>
                  <a:ext cx="148494" cy="130363"/>
                </a:xfrm>
                <a:custGeom>
                  <a:rect b="b" l="l" r="r" t="t"/>
                  <a:pathLst>
                    <a:path extrusionOk="0" h="130363" w="148494">
                      <a:moveTo>
                        <a:pt x="0" y="130363"/>
                      </a:moveTo>
                      <a:cubicBezTo>
                        <a:pt x="0" y="130363"/>
                        <a:pt x="21812" y="75785"/>
                        <a:pt x="96107" y="62640"/>
                      </a:cubicBezTo>
                      <a:cubicBezTo>
                        <a:pt x="96107" y="62640"/>
                        <a:pt x="91726" y="16730"/>
                        <a:pt x="148495" y="1490"/>
                      </a:cubicBezTo>
                      <a:cubicBezTo>
                        <a:pt x="148495" y="1490"/>
                        <a:pt x="89535" y="-13845"/>
                        <a:pt x="85154" y="53878"/>
                      </a:cubicBezTo>
                      <a:cubicBezTo>
                        <a:pt x="85154" y="53878"/>
                        <a:pt x="15240" y="53878"/>
                        <a:pt x="0" y="13036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27"/>
                <p:cNvSpPr/>
                <p:nvPr/>
              </p:nvSpPr>
              <p:spPr>
                <a:xfrm>
                  <a:off x="5017373" y="3817271"/>
                  <a:ext cx="138795" cy="137032"/>
                </a:xfrm>
                <a:custGeom>
                  <a:rect b="b" l="l" r="r" t="t"/>
                  <a:pathLst>
                    <a:path extrusionOk="0" h="137032" w="138795">
                      <a:moveTo>
                        <a:pt x="138700" y="3777"/>
                      </a:moveTo>
                      <a:cubicBezTo>
                        <a:pt x="138700" y="3777"/>
                        <a:pt x="55737" y="-15844"/>
                        <a:pt x="20780" y="34353"/>
                      </a:cubicBezTo>
                      <a:cubicBezTo>
                        <a:pt x="-14176" y="84550"/>
                        <a:pt x="5540" y="137032"/>
                        <a:pt x="5540" y="137032"/>
                      </a:cubicBezTo>
                      <a:cubicBezTo>
                        <a:pt x="5540" y="137032"/>
                        <a:pt x="-7604" y="8159"/>
                        <a:pt x="138795" y="37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90" name="Google Shape;490;p27"/>
            <p:cNvGrpSpPr/>
            <p:nvPr/>
          </p:nvGrpSpPr>
          <p:grpSpPr>
            <a:xfrm>
              <a:off x="6011097" y="1374334"/>
              <a:ext cx="624354" cy="390134"/>
              <a:chOff x="7652956" y="3145345"/>
              <a:chExt cx="678941" cy="424243"/>
            </a:xfrm>
          </p:grpSpPr>
          <p:sp>
            <p:nvSpPr>
              <p:cNvPr id="491" name="Google Shape;491;p27"/>
              <p:cNvSpPr/>
              <p:nvPr/>
            </p:nvSpPr>
            <p:spPr>
              <a:xfrm>
                <a:off x="7652956" y="3145345"/>
                <a:ext cx="678941" cy="424243"/>
              </a:xfrm>
              <a:custGeom>
                <a:rect b="b" l="l" r="r" t="t"/>
                <a:pathLst>
                  <a:path extrusionOk="0" h="424243" w="678941">
                    <a:moveTo>
                      <a:pt x="0" y="284607"/>
                    </a:moveTo>
                    <a:cubicBezTo>
                      <a:pt x="0" y="342710"/>
                      <a:pt x="35528" y="392430"/>
                      <a:pt x="85916" y="413576"/>
                    </a:cubicBezTo>
                    <a:cubicBezTo>
                      <a:pt x="97250" y="420433"/>
                      <a:pt x="110490" y="424244"/>
                      <a:pt x="124682" y="424244"/>
                    </a:cubicBezTo>
                    <a:lnTo>
                      <a:pt x="543116" y="424244"/>
                    </a:lnTo>
                    <a:cubicBezTo>
                      <a:pt x="546545" y="424244"/>
                      <a:pt x="549974" y="423958"/>
                      <a:pt x="553403" y="423577"/>
                    </a:cubicBezTo>
                    <a:cubicBezTo>
                      <a:pt x="623888" y="416528"/>
                      <a:pt x="678942" y="356997"/>
                      <a:pt x="678942" y="284607"/>
                    </a:cubicBezTo>
                    <a:cubicBezTo>
                      <a:pt x="678942" y="212217"/>
                      <a:pt x="626745" y="155924"/>
                      <a:pt x="559022" y="146399"/>
                    </a:cubicBezTo>
                    <a:cubicBezTo>
                      <a:pt x="548830" y="91250"/>
                      <a:pt x="500634" y="49530"/>
                      <a:pt x="442532" y="49530"/>
                    </a:cubicBezTo>
                    <a:cubicBezTo>
                      <a:pt x="423196" y="49530"/>
                      <a:pt x="404908" y="54197"/>
                      <a:pt x="388811" y="62389"/>
                    </a:cubicBezTo>
                    <a:cubicBezTo>
                      <a:pt x="358045" y="24384"/>
                      <a:pt x="310991" y="0"/>
                      <a:pt x="258223" y="0"/>
                    </a:cubicBezTo>
                    <a:cubicBezTo>
                      <a:pt x="178975" y="0"/>
                      <a:pt x="112586" y="54864"/>
                      <a:pt x="94964" y="128778"/>
                    </a:cubicBezTo>
                    <a:cubicBezTo>
                      <a:pt x="70866" y="131731"/>
                      <a:pt x="52197" y="151829"/>
                      <a:pt x="51530" y="176498"/>
                    </a:cubicBezTo>
                    <a:cubicBezTo>
                      <a:pt x="20193" y="202121"/>
                      <a:pt x="95" y="241078"/>
                      <a:pt x="95" y="2847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7"/>
              <p:cNvSpPr/>
              <p:nvPr/>
            </p:nvSpPr>
            <p:spPr>
              <a:xfrm>
                <a:off x="7780019" y="3196497"/>
                <a:ext cx="235839" cy="79245"/>
              </a:xfrm>
              <a:custGeom>
                <a:rect b="b" l="l" r="r" t="t"/>
                <a:pathLst>
                  <a:path extrusionOk="0" h="79245" w="235839">
                    <a:moveTo>
                      <a:pt x="0" y="79245"/>
                    </a:moveTo>
                    <a:cubicBezTo>
                      <a:pt x="0" y="79245"/>
                      <a:pt x="82963" y="-62677"/>
                      <a:pt x="235839" y="33335"/>
                    </a:cubicBezTo>
                    <a:cubicBezTo>
                      <a:pt x="235839" y="33335"/>
                      <a:pt x="100394" y="-12576"/>
                      <a:pt x="0" y="792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7"/>
              <p:cNvSpPr/>
              <p:nvPr/>
            </p:nvSpPr>
            <p:spPr>
              <a:xfrm>
                <a:off x="8057388" y="3232859"/>
                <a:ext cx="246792" cy="200140"/>
              </a:xfrm>
              <a:custGeom>
                <a:rect b="b" l="l" r="r" t="t"/>
                <a:pathLst>
                  <a:path extrusionOk="0" h="200140" w="246792">
                    <a:moveTo>
                      <a:pt x="0" y="7926"/>
                    </a:moveTo>
                    <a:cubicBezTo>
                      <a:pt x="0" y="7926"/>
                      <a:pt x="93916" y="-33603"/>
                      <a:pt x="131064" y="73458"/>
                    </a:cubicBezTo>
                    <a:cubicBezTo>
                      <a:pt x="131064" y="73458"/>
                      <a:pt x="242411" y="93080"/>
                      <a:pt x="246793" y="200141"/>
                    </a:cubicBezTo>
                    <a:cubicBezTo>
                      <a:pt x="246793" y="200141"/>
                      <a:pt x="238030" y="104033"/>
                      <a:pt x="117919" y="99652"/>
                    </a:cubicBezTo>
                    <a:cubicBezTo>
                      <a:pt x="117919" y="99652"/>
                      <a:pt x="111347" y="14498"/>
                      <a:pt x="0" y="79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2991" r="12983" t="0"/>
          <a:stretch/>
        </p:blipFill>
        <p:spPr>
          <a:xfrm>
            <a:off x="902724" y="1612550"/>
            <a:ext cx="2635025" cy="2374375"/>
          </a:xfrm>
          <a:prstGeom prst="rect">
            <a:avLst/>
          </a:prstGeom>
        </p:spPr>
      </p:pic>
      <p:sp>
        <p:nvSpPr>
          <p:cNvPr id="499" name="Google Shape;49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500" name="Google Shape;500;p28"/>
          <p:cNvSpPr txBox="1"/>
          <p:nvPr>
            <p:ph idx="1" type="body"/>
          </p:nvPr>
        </p:nvSpPr>
        <p:spPr>
          <a:xfrm>
            <a:off x="3764675" y="1612488"/>
            <a:ext cx="4476600" cy="23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safeSleep</a:t>
            </a:r>
            <a:r>
              <a:rPr lang="en"/>
              <a:t> è una web-application che consente agli utenti di mostrare </a:t>
            </a:r>
            <a:r>
              <a:rPr lang="en"/>
              <a:t>informazioni riguardanti non solo i dati sul sonno delle persone ma anche dati sul loro livello di benessere fisico.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Inoltre si possono eseguire delle operazioni specifiche su tali informazioni.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9"/>
          <p:cNvSpPr txBox="1"/>
          <p:nvPr>
            <p:ph idx="1" type="subTitle"/>
          </p:nvPr>
        </p:nvSpPr>
        <p:spPr>
          <a:xfrm>
            <a:off x="935677" y="3636363"/>
            <a:ext cx="48771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Obiettivi che ci siamo preposti</a:t>
            </a:r>
            <a:endParaRPr/>
          </a:p>
        </p:txBody>
      </p:sp>
      <p:sp>
        <p:nvSpPr>
          <p:cNvPr id="506" name="Google Shape;506;p29"/>
          <p:cNvSpPr txBox="1"/>
          <p:nvPr>
            <p:ph type="title"/>
          </p:nvPr>
        </p:nvSpPr>
        <p:spPr>
          <a:xfrm>
            <a:off x="935677" y="2131288"/>
            <a:ext cx="4877100" cy="15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Obiettivi</a:t>
            </a:r>
            <a:endParaRPr/>
          </a:p>
        </p:txBody>
      </p:sp>
      <p:sp>
        <p:nvSpPr>
          <p:cNvPr id="507" name="Google Shape;507;p29"/>
          <p:cNvSpPr txBox="1"/>
          <p:nvPr>
            <p:ph idx="2" type="title"/>
          </p:nvPr>
        </p:nvSpPr>
        <p:spPr>
          <a:xfrm>
            <a:off x="1078550" y="1032838"/>
            <a:ext cx="1187700" cy="1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08" name="Google Shape;508;p29"/>
          <p:cNvGrpSpPr/>
          <p:nvPr/>
        </p:nvGrpSpPr>
        <p:grpSpPr>
          <a:xfrm>
            <a:off x="4518273" y="1260644"/>
            <a:ext cx="3649041" cy="1965065"/>
            <a:chOff x="492495" y="4079789"/>
            <a:chExt cx="3881958" cy="2060249"/>
          </a:xfrm>
        </p:grpSpPr>
        <p:grpSp>
          <p:nvGrpSpPr>
            <p:cNvPr id="509" name="Google Shape;509;p29"/>
            <p:cNvGrpSpPr/>
            <p:nvPr/>
          </p:nvGrpSpPr>
          <p:grpSpPr>
            <a:xfrm>
              <a:off x="2296690" y="4106736"/>
              <a:ext cx="2077763" cy="716821"/>
              <a:chOff x="2296690" y="4106736"/>
              <a:chExt cx="2077763" cy="716821"/>
            </a:xfrm>
          </p:grpSpPr>
          <p:sp>
            <p:nvSpPr>
              <p:cNvPr id="510" name="Google Shape;510;p29"/>
              <p:cNvSpPr/>
              <p:nvPr/>
            </p:nvSpPr>
            <p:spPr>
              <a:xfrm>
                <a:off x="2296690" y="4106736"/>
                <a:ext cx="2077763" cy="716820"/>
              </a:xfrm>
              <a:custGeom>
                <a:rect b="b" l="l" r="r" t="t"/>
                <a:pathLst>
                  <a:path extrusionOk="0" h="716820" w="2077763">
                    <a:moveTo>
                      <a:pt x="2070579" y="647700"/>
                    </a:moveTo>
                    <a:cubicBezTo>
                      <a:pt x="2002190" y="712661"/>
                      <a:pt x="1010447" y="628936"/>
                      <a:pt x="1072074" y="676751"/>
                    </a:cubicBezTo>
                    <a:cubicBezTo>
                      <a:pt x="1132081" y="723424"/>
                      <a:pt x="429993" y="731139"/>
                      <a:pt x="115859" y="690277"/>
                    </a:cubicBezTo>
                    <a:lnTo>
                      <a:pt x="115383" y="690277"/>
                    </a:lnTo>
                    <a:cubicBezTo>
                      <a:pt x="107477" y="689229"/>
                      <a:pt x="99857" y="688086"/>
                      <a:pt x="92427" y="687038"/>
                    </a:cubicBezTo>
                    <a:cubicBezTo>
                      <a:pt x="-141411" y="652463"/>
                      <a:pt x="126622" y="619030"/>
                      <a:pt x="257686" y="605695"/>
                    </a:cubicBezTo>
                    <a:cubicBezTo>
                      <a:pt x="257591" y="603790"/>
                      <a:pt x="257591" y="601790"/>
                      <a:pt x="257591" y="599789"/>
                    </a:cubicBezTo>
                    <a:cubicBezTo>
                      <a:pt x="257591" y="458248"/>
                      <a:pt x="372462" y="343472"/>
                      <a:pt x="514099" y="343472"/>
                    </a:cubicBezTo>
                    <a:cubicBezTo>
                      <a:pt x="536483" y="343472"/>
                      <a:pt x="558105" y="346234"/>
                      <a:pt x="578774" y="351568"/>
                    </a:cubicBezTo>
                    <a:cubicBezTo>
                      <a:pt x="601539" y="305086"/>
                      <a:pt x="648592" y="272891"/>
                      <a:pt x="703456" y="271653"/>
                    </a:cubicBezTo>
                    <a:cubicBezTo>
                      <a:pt x="753558" y="113538"/>
                      <a:pt x="891194" y="0"/>
                      <a:pt x="1053214" y="0"/>
                    </a:cubicBezTo>
                    <a:cubicBezTo>
                      <a:pt x="1060834" y="0"/>
                      <a:pt x="1068549" y="286"/>
                      <a:pt x="1076074" y="857"/>
                    </a:cubicBezTo>
                    <a:cubicBezTo>
                      <a:pt x="1247905" y="12192"/>
                      <a:pt x="1388113" y="151543"/>
                      <a:pt x="1417831" y="332423"/>
                    </a:cubicBezTo>
                    <a:cubicBezTo>
                      <a:pt x="1544228" y="341948"/>
                      <a:pt x="1647765" y="432530"/>
                      <a:pt x="1676816" y="552355"/>
                    </a:cubicBezTo>
                    <a:lnTo>
                      <a:pt x="1691294" y="551879"/>
                    </a:lnTo>
                    <a:cubicBezTo>
                      <a:pt x="1691294" y="551879"/>
                      <a:pt x="2138969" y="582644"/>
                      <a:pt x="2070675" y="6477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29"/>
              <p:cNvSpPr/>
              <p:nvPr/>
            </p:nvSpPr>
            <p:spPr>
              <a:xfrm>
                <a:off x="2412549" y="4107689"/>
                <a:ext cx="1961904" cy="715868"/>
              </a:xfrm>
              <a:custGeom>
                <a:rect b="b" l="l" r="r" t="t"/>
                <a:pathLst>
                  <a:path extrusionOk="0" h="715868" w="1961904">
                    <a:moveTo>
                      <a:pt x="1954720" y="646748"/>
                    </a:moveTo>
                    <a:cubicBezTo>
                      <a:pt x="1886331" y="711708"/>
                      <a:pt x="894588" y="627983"/>
                      <a:pt x="956215" y="675799"/>
                    </a:cubicBezTo>
                    <a:cubicBezTo>
                      <a:pt x="1016222" y="722471"/>
                      <a:pt x="314134" y="730187"/>
                      <a:pt x="0" y="689324"/>
                    </a:cubicBezTo>
                    <a:cubicBezTo>
                      <a:pt x="1059752" y="711899"/>
                      <a:pt x="792290" y="554831"/>
                      <a:pt x="1050703" y="591502"/>
                    </a:cubicBezTo>
                    <a:cubicBezTo>
                      <a:pt x="1309211" y="628079"/>
                      <a:pt x="1377696" y="544640"/>
                      <a:pt x="1377696" y="544640"/>
                    </a:cubicBezTo>
                    <a:cubicBezTo>
                      <a:pt x="1391222" y="412433"/>
                      <a:pt x="1166812" y="371761"/>
                      <a:pt x="1166812" y="371761"/>
                    </a:cubicBezTo>
                    <a:cubicBezTo>
                      <a:pt x="1200055" y="212503"/>
                      <a:pt x="1072229" y="81439"/>
                      <a:pt x="960215" y="0"/>
                    </a:cubicBezTo>
                    <a:cubicBezTo>
                      <a:pt x="1132046" y="11335"/>
                      <a:pt x="1272254" y="150686"/>
                      <a:pt x="1301972" y="331565"/>
                    </a:cubicBezTo>
                    <a:cubicBezTo>
                      <a:pt x="1428369" y="341090"/>
                      <a:pt x="1531906" y="431673"/>
                      <a:pt x="1560957" y="551498"/>
                    </a:cubicBezTo>
                    <a:lnTo>
                      <a:pt x="1575435" y="551021"/>
                    </a:lnTo>
                    <a:cubicBezTo>
                      <a:pt x="1575435" y="551021"/>
                      <a:pt x="2023110" y="581787"/>
                      <a:pt x="1954816" y="6468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" name="Google Shape;512;p29"/>
            <p:cNvGrpSpPr/>
            <p:nvPr/>
          </p:nvGrpSpPr>
          <p:grpSpPr>
            <a:xfrm>
              <a:off x="1569301" y="4288664"/>
              <a:ext cx="1851469" cy="1851374"/>
              <a:chOff x="1569301" y="4288664"/>
              <a:chExt cx="1851469" cy="1851374"/>
            </a:xfrm>
          </p:grpSpPr>
          <p:grpSp>
            <p:nvGrpSpPr>
              <p:cNvPr id="513" name="Google Shape;513;p29"/>
              <p:cNvGrpSpPr/>
              <p:nvPr/>
            </p:nvGrpSpPr>
            <p:grpSpPr>
              <a:xfrm>
                <a:off x="1569301" y="4288664"/>
                <a:ext cx="1851469" cy="1851374"/>
                <a:chOff x="1569301" y="4288664"/>
                <a:chExt cx="1851469" cy="1851374"/>
              </a:xfrm>
            </p:grpSpPr>
            <p:sp>
              <p:nvSpPr>
                <p:cNvPr id="514" name="Google Shape;514;p29"/>
                <p:cNvSpPr/>
                <p:nvPr/>
              </p:nvSpPr>
              <p:spPr>
                <a:xfrm>
                  <a:off x="1569301" y="4288664"/>
                  <a:ext cx="1851469" cy="1851374"/>
                </a:xfrm>
                <a:custGeom>
                  <a:rect b="b" l="l" r="r" t="t"/>
                  <a:pathLst>
                    <a:path extrusionOk="0" h="1851374" w="1851469">
                      <a:moveTo>
                        <a:pt x="1851469" y="925640"/>
                      </a:moveTo>
                      <a:cubicBezTo>
                        <a:pt x="1851469" y="1436942"/>
                        <a:pt x="1437037" y="1851374"/>
                        <a:pt x="925735" y="1851374"/>
                      </a:cubicBezTo>
                      <a:cubicBezTo>
                        <a:pt x="784955" y="1851374"/>
                        <a:pt x="651510" y="1819942"/>
                        <a:pt x="532067" y="1763744"/>
                      </a:cubicBezTo>
                      <a:cubicBezTo>
                        <a:pt x="488728" y="1743361"/>
                        <a:pt x="447199" y="1719644"/>
                        <a:pt x="407860" y="1693069"/>
                      </a:cubicBezTo>
                      <a:cubicBezTo>
                        <a:pt x="161734" y="1526667"/>
                        <a:pt x="0" y="1245013"/>
                        <a:pt x="0" y="925640"/>
                      </a:cubicBezTo>
                      <a:cubicBezTo>
                        <a:pt x="0" y="916019"/>
                        <a:pt x="95" y="906494"/>
                        <a:pt x="476" y="896969"/>
                      </a:cubicBezTo>
                      <a:cubicBezTo>
                        <a:pt x="9049" y="616839"/>
                        <a:pt x="141922" y="368046"/>
                        <a:pt x="345948" y="204026"/>
                      </a:cubicBezTo>
                      <a:cubicBezTo>
                        <a:pt x="504634" y="76295"/>
                        <a:pt x="706279" y="0"/>
                        <a:pt x="925735" y="0"/>
                      </a:cubicBezTo>
                      <a:cubicBezTo>
                        <a:pt x="1163574" y="0"/>
                        <a:pt x="1380458" y="89630"/>
                        <a:pt x="1544384" y="237077"/>
                      </a:cubicBezTo>
                      <a:cubicBezTo>
                        <a:pt x="1709261" y="385286"/>
                        <a:pt x="1820609" y="591788"/>
                        <a:pt x="1845850" y="824198"/>
                      </a:cubicBezTo>
                      <a:cubicBezTo>
                        <a:pt x="1849565" y="857536"/>
                        <a:pt x="1851374" y="891350"/>
                        <a:pt x="1851374" y="92564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5" name="Google Shape;515;p29"/>
                <p:cNvSpPr/>
                <p:nvPr/>
              </p:nvSpPr>
              <p:spPr>
                <a:xfrm>
                  <a:off x="2513290" y="4465412"/>
                  <a:ext cx="902051" cy="1481554"/>
                </a:xfrm>
                <a:custGeom>
                  <a:rect b="b" l="l" r="r" t="t"/>
                  <a:pathLst>
                    <a:path extrusionOk="0" h="1481554" w="902051">
                      <a:moveTo>
                        <a:pt x="863951" y="665833"/>
                      </a:moveTo>
                      <a:cubicBezTo>
                        <a:pt x="876334" y="683835"/>
                        <a:pt x="875762" y="712601"/>
                        <a:pt x="857189" y="724031"/>
                      </a:cubicBezTo>
                      <a:cubicBezTo>
                        <a:pt x="842806" y="732794"/>
                        <a:pt x="823756" y="728317"/>
                        <a:pt x="808040" y="734318"/>
                      </a:cubicBezTo>
                      <a:cubicBezTo>
                        <a:pt x="786989" y="742224"/>
                        <a:pt x="776321" y="766417"/>
                        <a:pt x="756605" y="777180"/>
                      </a:cubicBezTo>
                      <a:cubicBezTo>
                        <a:pt x="738698" y="786991"/>
                        <a:pt x="715457" y="783562"/>
                        <a:pt x="698693" y="771942"/>
                      </a:cubicBezTo>
                      <a:cubicBezTo>
                        <a:pt x="681929" y="760321"/>
                        <a:pt x="670975" y="741557"/>
                        <a:pt x="665165" y="722031"/>
                      </a:cubicBezTo>
                      <a:cubicBezTo>
                        <a:pt x="659926" y="704505"/>
                        <a:pt x="658402" y="686026"/>
                        <a:pt x="652592" y="668691"/>
                      </a:cubicBezTo>
                      <a:cubicBezTo>
                        <a:pt x="646781" y="651355"/>
                        <a:pt x="635542" y="634305"/>
                        <a:pt x="618302" y="628400"/>
                      </a:cubicBezTo>
                      <a:cubicBezTo>
                        <a:pt x="600966" y="622494"/>
                        <a:pt x="578106" y="632781"/>
                        <a:pt x="576296" y="650879"/>
                      </a:cubicBezTo>
                      <a:cubicBezTo>
                        <a:pt x="573725" y="676311"/>
                        <a:pt x="607253" y="688122"/>
                        <a:pt x="621350" y="709458"/>
                      </a:cubicBezTo>
                      <a:cubicBezTo>
                        <a:pt x="636399" y="732318"/>
                        <a:pt x="626970" y="764036"/>
                        <a:pt x="637923" y="789277"/>
                      </a:cubicBezTo>
                      <a:cubicBezTo>
                        <a:pt x="648210" y="813280"/>
                        <a:pt x="674309" y="826139"/>
                        <a:pt x="699264" y="834140"/>
                      </a:cubicBezTo>
                      <a:cubicBezTo>
                        <a:pt x="724124" y="842141"/>
                        <a:pt x="750890" y="847856"/>
                        <a:pt x="770606" y="865096"/>
                      </a:cubicBezTo>
                      <a:cubicBezTo>
                        <a:pt x="775940" y="869763"/>
                        <a:pt x="780703" y="875383"/>
                        <a:pt x="782608" y="882241"/>
                      </a:cubicBezTo>
                      <a:cubicBezTo>
                        <a:pt x="784418" y="889004"/>
                        <a:pt x="783179" y="896243"/>
                        <a:pt x="781179" y="902910"/>
                      </a:cubicBezTo>
                      <a:cubicBezTo>
                        <a:pt x="766701" y="950916"/>
                        <a:pt x="715647" y="980730"/>
                        <a:pt x="700407" y="1028545"/>
                      </a:cubicBezTo>
                      <a:cubicBezTo>
                        <a:pt x="686596" y="1071789"/>
                        <a:pt x="704694" y="1122366"/>
                        <a:pt x="683072" y="1162276"/>
                      </a:cubicBezTo>
                      <a:cubicBezTo>
                        <a:pt x="664403" y="1196661"/>
                        <a:pt x="620397" y="1214092"/>
                        <a:pt x="608872" y="1251430"/>
                      </a:cubicBezTo>
                      <a:cubicBezTo>
                        <a:pt x="604586" y="1265622"/>
                        <a:pt x="605538" y="1280862"/>
                        <a:pt x="606681" y="1295626"/>
                      </a:cubicBezTo>
                      <a:cubicBezTo>
                        <a:pt x="608681" y="1324868"/>
                        <a:pt x="609062" y="1358110"/>
                        <a:pt x="587917" y="1378303"/>
                      </a:cubicBezTo>
                      <a:cubicBezTo>
                        <a:pt x="572582" y="1393067"/>
                        <a:pt x="549722" y="1396782"/>
                        <a:pt x="532481" y="1409259"/>
                      </a:cubicBezTo>
                      <a:cubicBezTo>
                        <a:pt x="516479" y="1420880"/>
                        <a:pt x="506764" y="1438882"/>
                        <a:pt x="494477" y="1454313"/>
                      </a:cubicBezTo>
                      <a:cubicBezTo>
                        <a:pt x="482094" y="1469743"/>
                        <a:pt x="464282" y="1483745"/>
                        <a:pt x="444661" y="1481268"/>
                      </a:cubicBezTo>
                      <a:cubicBezTo>
                        <a:pt x="437708" y="1480411"/>
                        <a:pt x="430754" y="1477173"/>
                        <a:pt x="426563" y="1471553"/>
                      </a:cubicBezTo>
                      <a:cubicBezTo>
                        <a:pt x="418848" y="1461266"/>
                        <a:pt x="421991" y="1447074"/>
                        <a:pt x="421420" y="1434310"/>
                      </a:cubicBezTo>
                      <a:cubicBezTo>
                        <a:pt x="419229" y="1387828"/>
                        <a:pt x="365603" y="1355634"/>
                        <a:pt x="364746" y="1309056"/>
                      </a:cubicBezTo>
                      <a:cubicBezTo>
                        <a:pt x="364079" y="1273909"/>
                        <a:pt x="394178" y="1238762"/>
                        <a:pt x="379415" y="1206853"/>
                      </a:cubicBezTo>
                      <a:cubicBezTo>
                        <a:pt x="372747" y="1192280"/>
                        <a:pt x="357602" y="1181993"/>
                        <a:pt x="354269" y="1166372"/>
                      </a:cubicBezTo>
                      <a:cubicBezTo>
                        <a:pt x="350554" y="1148465"/>
                        <a:pt x="363794" y="1130844"/>
                        <a:pt x="362841" y="1112556"/>
                      </a:cubicBezTo>
                      <a:cubicBezTo>
                        <a:pt x="361031" y="1081028"/>
                        <a:pt x="318836" y="1061311"/>
                        <a:pt x="321407" y="1029879"/>
                      </a:cubicBezTo>
                      <a:cubicBezTo>
                        <a:pt x="323217" y="1006828"/>
                        <a:pt x="345029" y="992350"/>
                        <a:pt x="355697" y="971871"/>
                      </a:cubicBezTo>
                      <a:cubicBezTo>
                        <a:pt x="359412" y="964728"/>
                        <a:pt x="363032" y="955393"/>
                        <a:pt x="357983" y="949202"/>
                      </a:cubicBezTo>
                      <a:cubicBezTo>
                        <a:pt x="355031" y="945487"/>
                        <a:pt x="350078" y="944344"/>
                        <a:pt x="345601" y="942915"/>
                      </a:cubicBezTo>
                      <a:cubicBezTo>
                        <a:pt x="328742" y="937677"/>
                        <a:pt x="314073" y="927485"/>
                        <a:pt x="298166" y="919770"/>
                      </a:cubicBezTo>
                      <a:cubicBezTo>
                        <a:pt x="282355" y="912054"/>
                        <a:pt x="263972" y="906816"/>
                        <a:pt x="247303" y="912531"/>
                      </a:cubicBezTo>
                      <a:cubicBezTo>
                        <a:pt x="233682" y="917103"/>
                        <a:pt x="223490" y="928152"/>
                        <a:pt x="211870" y="936534"/>
                      </a:cubicBezTo>
                      <a:cubicBezTo>
                        <a:pt x="200249" y="945106"/>
                        <a:pt x="184533" y="951107"/>
                        <a:pt x="171770" y="944439"/>
                      </a:cubicBezTo>
                      <a:cubicBezTo>
                        <a:pt x="161006" y="938724"/>
                        <a:pt x="156434" y="926056"/>
                        <a:pt x="149672" y="915960"/>
                      </a:cubicBezTo>
                      <a:cubicBezTo>
                        <a:pt x="139194" y="900148"/>
                        <a:pt x="121573" y="889385"/>
                        <a:pt x="102809" y="887099"/>
                      </a:cubicBezTo>
                      <a:cubicBezTo>
                        <a:pt x="93093" y="885861"/>
                        <a:pt x="83092" y="886813"/>
                        <a:pt x="73757" y="883956"/>
                      </a:cubicBezTo>
                      <a:cubicBezTo>
                        <a:pt x="64613" y="881098"/>
                        <a:pt x="56993" y="874812"/>
                        <a:pt x="49754" y="868716"/>
                      </a:cubicBezTo>
                      <a:cubicBezTo>
                        <a:pt x="36610" y="857667"/>
                        <a:pt x="23180" y="846427"/>
                        <a:pt x="13464" y="832235"/>
                      </a:cubicBezTo>
                      <a:cubicBezTo>
                        <a:pt x="3558" y="818138"/>
                        <a:pt x="-2347" y="800517"/>
                        <a:pt x="891" y="783562"/>
                      </a:cubicBezTo>
                      <a:cubicBezTo>
                        <a:pt x="2320" y="776418"/>
                        <a:pt x="5177" y="769656"/>
                        <a:pt x="6987" y="762607"/>
                      </a:cubicBezTo>
                      <a:cubicBezTo>
                        <a:pt x="9559" y="752606"/>
                        <a:pt x="9559" y="742033"/>
                        <a:pt x="12702" y="732222"/>
                      </a:cubicBezTo>
                      <a:cubicBezTo>
                        <a:pt x="23084" y="699837"/>
                        <a:pt x="62137" y="679263"/>
                        <a:pt x="66518" y="645545"/>
                      </a:cubicBezTo>
                      <a:cubicBezTo>
                        <a:pt x="75567" y="576584"/>
                        <a:pt x="129098" y="515433"/>
                        <a:pt x="196249" y="497336"/>
                      </a:cubicBezTo>
                      <a:cubicBezTo>
                        <a:pt x="225586" y="489430"/>
                        <a:pt x="257495" y="489335"/>
                        <a:pt x="285879" y="499908"/>
                      </a:cubicBezTo>
                      <a:cubicBezTo>
                        <a:pt x="303596" y="506480"/>
                        <a:pt x="319598" y="516957"/>
                        <a:pt x="337028" y="524292"/>
                      </a:cubicBezTo>
                      <a:cubicBezTo>
                        <a:pt x="353602" y="531245"/>
                        <a:pt x="371604" y="535245"/>
                        <a:pt x="389606" y="536007"/>
                      </a:cubicBezTo>
                      <a:cubicBezTo>
                        <a:pt x="393797" y="536198"/>
                        <a:pt x="398179" y="536103"/>
                        <a:pt x="401989" y="534388"/>
                      </a:cubicBezTo>
                      <a:cubicBezTo>
                        <a:pt x="407609" y="531626"/>
                        <a:pt x="410752" y="525435"/>
                        <a:pt x="414752" y="520672"/>
                      </a:cubicBezTo>
                      <a:cubicBezTo>
                        <a:pt x="430564" y="501432"/>
                        <a:pt x="460663" y="502289"/>
                        <a:pt x="483999" y="510861"/>
                      </a:cubicBezTo>
                      <a:cubicBezTo>
                        <a:pt x="507431" y="519434"/>
                        <a:pt x="528957" y="534007"/>
                        <a:pt x="553627" y="537246"/>
                      </a:cubicBezTo>
                      <a:cubicBezTo>
                        <a:pt x="579154" y="540579"/>
                        <a:pt x="605919" y="530483"/>
                        <a:pt x="622874" y="511147"/>
                      </a:cubicBezTo>
                      <a:cubicBezTo>
                        <a:pt x="627636" y="505718"/>
                        <a:pt x="631732" y="499431"/>
                        <a:pt x="633161" y="492383"/>
                      </a:cubicBezTo>
                      <a:cubicBezTo>
                        <a:pt x="634971" y="482763"/>
                        <a:pt x="631637" y="472761"/>
                        <a:pt x="626493" y="464475"/>
                      </a:cubicBezTo>
                      <a:cubicBezTo>
                        <a:pt x="615444" y="446568"/>
                        <a:pt x="595728" y="434280"/>
                        <a:pt x="574677" y="432375"/>
                      </a:cubicBezTo>
                      <a:cubicBezTo>
                        <a:pt x="551150" y="430185"/>
                        <a:pt x="522575" y="438567"/>
                        <a:pt x="507050" y="420755"/>
                      </a:cubicBezTo>
                      <a:cubicBezTo>
                        <a:pt x="501620" y="414468"/>
                        <a:pt x="499144" y="406086"/>
                        <a:pt x="494096" y="399419"/>
                      </a:cubicBezTo>
                      <a:cubicBezTo>
                        <a:pt x="489047" y="392847"/>
                        <a:pt x="478856" y="388560"/>
                        <a:pt x="472569" y="393990"/>
                      </a:cubicBezTo>
                      <a:cubicBezTo>
                        <a:pt x="464092" y="401324"/>
                        <a:pt x="472093" y="415135"/>
                        <a:pt x="469997" y="426089"/>
                      </a:cubicBezTo>
                      <a:cubicBezTo>
                        <a:pt x="467235" y="440376"/>
                        <a:pt x="446756" y="444758"/>
                        <a:pt x="434469" y="436757"/>
                      </a:cubicBezTo>
                      <a:cubicBezTo>
                        <a:pt x="422277" y="428756"/>
                        <a:pt x="416848" y="413706"/>
                        <a:pt x="413133" y="399609"/>
                      </a:cubicBezTo>
                      <a:cubicBezTo>
                        <a:pt x="409895" y="387417"/>
                        <a:pt x="406942" y="374463"/>
                        <a:pt x="398084" y="365605"/>
                      </a:cubicBezTo>
                      <a:cubicBezTo>
                        <a:pt x="389225" y="356652"/>
                        <a:pt x="372176" y="354651"/>
                        <a:pt x="365127" y="365034"/>
                      </a:cubicBezTo>
                      <a:cubicBezTo>
                        <a:pt x="355031" y="380083"/>
                        <a:pt x="374652" y="398657"/>
                        <a:pt x="373795" y="416659"/>
                      </a:cubicBezTo>
                      <a:cubicBezTo>
                        <a:pt x="373128" y="433042"/>
                        <a:pt x="351506" y="444186"/>
                        <a:pt x="337790" y="435138"/>
                      </a:cubicBezTo>
                      <a:cubicBezTo>
                        <a:pt x="319598" y="423136"/>
                        <a:pt x="325979" y="393990"/>
                        <a:pt x="313978" y="375702"/>
                      </a:cubicBezTo>
                      <a:cubicBezTo>
                        <a:pt x="301024" y="356080"/>
                        <a:pt x="270544" y="356461"/>
                        <a:pt x="251018" y="369510"/>
                      </a:cubicBezTo>
                      <a:cubicBezTo>
                        <a:pt x="231491" y="382560"/>
                        <a:pt x="219776" y="404086"/>
                        <a:pt x="207012" y="423803"/>
                      </a:cubicBezTo>
                      <a:cubicBezTo>
                        <a:pt x="194249" y="443520"/>
                        <a:pt x="177961" y="463332"/>
                        <a:pt x="155196" y="468951"/>
                      </a:cubicBezTo>
                      <a:cubicBezTo>
                        <a:pt x="126526" y="475905"/>
                        <a:pt x="93379" y="451044"/>
                        <a:pt x="95855" y="421707"/>
                      </a:cubicBezTo>
                      <a:cubicBezTo>
                        <a:pt x="98332" y="393323"/>
                        <a:pt x="128145" y="375130"/>
                        <a:pt x="156244" y="369987"/>
                      </a:cubicBezTo>
                      <a:cubicBezTo>
                        <a:pt x="167293" y="367891"/>
                        <a:pt x="179009" y="366939"/>
                        <a:pt x="188248" y="360652"/>
                      </a:cubicBezTo>
                      <a:cubicBezTo>
                        <a:pt x="197582" y="354270"/>
                        <a:pt x="202631" y="340078"/>
                        <a:pt x="195201" y="331791"/>
                      </a:cubicBezTo>
                      <a:cubicBezTo>
                        <a:pt x="192153" y="328267"/>
                        <a:pt x="187486" y="326362"/>
                        <a:pt x="184628" y="322743"/>
                      </a:cubicBezTo>
                      <a:cubicBezTo>
                        <a:pt x="176532" y="312265"/>
                        <a:pt x="188534" y="297406"/>
                        <a:pt x="201107" y="292929"/>
                      </a:cubicBezTo>
                      <a:cubicBezTo>
                        <a:pt x="213584" y="288453"/>
                        <a:pt x="228729" y="287214"/>
                        <a:pt x="236444" y="276451"/>
                      </a:cubicBezTo>
                      <a:cubicBezTo>
                        <a:pt x="242255" y="268355"/>
                        <a:pt x="241874" y="257211"/>
                        <a:pt x="247112" y="248543"/>
                      </a:cubicBezTo>
                      <a:cubicBezTo>
                        <a:pt x="253399" y="238256"/>
                        <a:pt x="267115" y="232731"/>
                        <a:pt x="270163" y="221016"/>
                      </a:cubicBezTo>
                      <a:cubicBezTo>
                        <a:pt x="271973" y="213681"/>
                        <a:pt x="270449" y="203299"/>
                        <a:pt x="277497" y="200727"/>
                      </a:cubicBezTo>
                      <a:cubicBezTo>
                        <a:pt x="283593" y="198537"/>
                        <a:pt x="288927" y="205014"/>
                        <a:pt x="292832" y="210252"/>
                      </a:cubicBezTo>
                      <a:cubicBezTo>
                        <a:pt x="313978" y="238351"/>
                        <a:pt x="356269" y="248067"/>
                        <a:pt x="387606" y="231969"/>
                      </a:cubicBezTo>
                      <a:cubicBezTo>
                        <a:pt x="394845" y="228255"/>
                        <a:pt x="401703" y="223206"/>
                        <a:pt x="406275" y="216444"/>
                      </a:cubicBezTo>
                      <a:cubicBezTo>
                        <a:pt x="414181" y="204823"/>
                        <a:pt x="415038" y="189678"/>
                        <a:pt x="421896" y="177486"/>
                      </a:cubicBezTo>
                      <a:cubicBezTo>
                        <a:pt x="433326" y="157389"/>
                        <a:pt x="460472" y="146244"/>
                        <a:pt x="463139" y="123289"/>
                      </a:cubicBezTo>
                      <a:cubicBezTo>
                        <a:pt x="463425" y="120527"/>
                        <a:pt x="463330" y="117574"/>
                        <a:pt x="461996" y="115193"/>
                      </a:cubicBezTo>
                      <a:cubicBezTo>
                        <a:pt x="457710" y="107478"/>
                        <a:pt x="445995" y="110145"/>
                        <a:pt x="438089" y="114050"/>
                      </a:cubicBezTo>
                      <a:cubicBezTo>
                        <a:pt x="430183" y="118050"/>
                        <a:pt x="418848" y="121479"/>
                        <a:pt x="413800" y="114240"/>
                      </a:cubicBezTo>
                      <a:cubicBezTo>
                        <a:pt x="407990" y="106049"/>
                        <a:pt x="417134" y="91952"/>
                        <a:pt x="409323" y="85570"/>
                      </a:cubicBezTo>
                      <a:cubicBezTo>
                        <a:pt x="405037" y="82141"/>
                        <a:pt x="398750" y="83951"/>
                        <a:pt x="393893" y="86332"/>
                      </a:cubicBezTo>
                      <a:cubicBezTo>
                        <a:pt x="384939" y="90618"/>
                        <a:pt x="376367" y="96524"/>
                        <a:pt x="371604" y="105192"/>
                      </a:cubicBezTo>
                      <a:cubicBezTo>
                        <a:pt x="363984" y="118908"/>
                        <a:pt x="367508" y="135767"/>
                        <a:pt x="365603" y="151293"/>
                      </a:cubicBezTo>
                      <a:cubicBezTo>
                        <a:pt x="363794" y="166818"/>
                        <a:pt x="350268" y="184154"/>
                        <a:pt x="335600" y="178629"/>
                      </a:cubicBezTo>
                      <a:cubicBezTo>
                        <a:pt x="326837" y="175391"/>
                        <a:pt x="322646" y="165390"/>
                        <a:pt x="314645" y="160722"/>
                      </a:cubicBezTo>
                      <a:cubicBezTo>
                        <a:pt x="296261" y="149864"/>
                        <a:pt x="267591" y="170533"/>
                        <a:pt x="253304" y="154722"/>
                      </a:cubicBezTo>
                      <a:cubicBezTo>
                        <a:pt x="242540" y="142815"/>
                        <a:pt x="253304" y="123670"/>
                        <a:pt x="266067" y="114145"/>
                      </a:cubicBezTo>
                      <a:cubicBezTo>
                        <a:pt x="285117" y="99953"/>
                        <a:pt x="309977" y="91857"/>
                        <a:pt x="322646" y="71759"/>
                      </a:cubicBezTo>
                      <a:cubicBezTo>
                        <a:pt x="328551" y="62424"/>
                        <a:pt x="331218" y="51375"/>
                        <a:pt x="336076" y="41374"/>
                      </a:cubicBezTo>
                      <a:cubicBezTo>
                        <a:pt x="353411" y="5560"/>
                        <a:pt x="402370" y="-10728"/>
                        <a:pt x="437708" y="7560"/>
                      </a:cubicBezTo>
                      <a:cubicBezTo>
                        <a:pt x="444280" y="10894"/>
                        <a:pt x="450471" y="15371"/>
                        <a:pt x="457710" y="17276"/>
                      </a:cubicBezTo>
                      <a:cubicBezTo>
                        <a:pt x="464663" y="19086"/>
                        <a:pt x="471998" y="18324"/>
                        <a:pt x="479237" y="18419"/>
                      </a:cubicBezTo>
                      <a:cubicBezTo>
                        <a:pt x="498287" y="18514"/>
                        <a:pt x="517241" y="24420"/>
                        <a:pt x="533148" y="34992"/>
                      </a:cubicBezTo>
                      <a:cubicBezTo>
                        <a:pt x="536482" y="37278"/>
                        <a:pt x="540197" y="40803"/>
                        <a:pt x="538958" y="44708"/>
                      </a:cubicBezTo>
                      <a:cubicBezTo>
                        <a:pt x="538292" y="47184"/>
                        <a:pt x="535815" y="48613"/>
                        <a:pt x="533624" y="49947"/>
                      </a:cubicBezTo>
                      <a:cubicBezTo>
                        <a:pt x="526481" y="53852"/>
                        <a:pt x="518956" y="57662"/>
                        <a:pt x="513717" y="63853"/>
                      </a:cubicBezTo>
                      <a:cubicBezTo>
                        <a:pt x="508478" y="70044"/>
                        <a:pt x="506002" y="79474"/>
                        <a:pt x="510193" y="86427"/>
                      </a:cubicBezTo>
                      <a:cubicBezTo>
                        <a:pt x="515622" y="95095"/>
                        <a:pt x="528005" y="95476"/>
                        <a:pt x="538006" y="93571"/>
                      </a:cubicBezTo>
                      <a:cubicBezTo>
                        <a:pt x="561437" y="89094"/>
                        <a:pt x="583536" y="77379"/>
                        <a:pt x="600585" y="60615"/>
                      </a:cubicBezTo>
                      <a:cubicBezTo>
                        <a:pt x="765463" y="208824"/>
                        <a:pt x="876810" y="415326"/>
                        <a:pt x="902051" y="647736"/>
                      </a:cubicBezTo>
                      <a:cubicBezTo>
                        <a:pt x="878144" y="638496"/>
                        <a:pt x="858046" y="620780"/>
                        <a:pt x="839282" y="602778"/>
                      </a:cubicBezTo>
                      <a:cubicBezTo>
                        <a:pt x="831090" y="594872"/>
                        <a:pt x="822422" y="586585"/>
                        <a:pt x="811373" y="583537"/>
                      </a:cubicBezTo>
                      <a:cubicBezTo>
                        <a:pt x="800324" y="580584"/>
                        <a:pt x="786323" y="585156"/>
                        <a:pt x="783084" y="596110"/>
                      </a:cubicBezTo>
                      <a:cubicBezTo>
                        <a:pt x="778607" y="611350"/>
                        <a:pt x="796038" y="623256"/>
                        <a:pt x="810612" y="629543"/>
                      </a:cubicBezTo>
                      <a:cubicBezTo>
                        <a:pt x="830614" y="638306"/>
                        <a:pt x="851569" y="648021"/>
                        <a:pt x="863951" y="66602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6" name="Google Shape;516;p29"/>
                <p:cNvSpPr/>
                <p:nvPr/>
              </p:nvSpPr>
              <p:spPr>
                <a:xfrm>
                  <a:off x="1569587" y="4448714"/>
                  <a:ext cx="787397" cy="1603884"/>
                </a:xfrm>
                <a:custGeom>
                  <a:rect b="b" l="l" r="r" t="t"/>
                  <a:pathLst>
                    <a:path extrusionOk="0" h="1603884" w="787397">
                      <a:moveTo>
                        <a:pt x="770192" y="1141636"/>
                      </a:moveTo>
                      <a:cubicBezTo>
                        <a:pt x="758000" y="1163067"/>
                        <a:pt x="746570" y="1186594"/>
                        <a:pt x="748855" y="1211169"/>
                      </a:cubicBezTo>
                      <a:cubicBezTo>
                        <a:pt x="750856" y="1232124"/>
                        <a:pt x="762762" y="1251840"/>
                        <a:pt x="761047" y="1272986"/>
                      </a:cubicBezTo>
                      <a:cubicBezTo>
                        <a:pt x="760000" y="1286130"/>
                        <a:pt x="754856" y="1297370"/>
                        <a:pt x="747713" y="1308514"/>
                      </a:cubicBezTo>
                      <a:cubicBezTo>
                        <a:pt x="737997" y="1323754"/>
                        <a:pt x="725614" y="1338708"/>
                        <a:pt x="708374" y="1344233"/>
                      </a:cubicBezTo>
                      <a:cubicBezTo>
                        <a:pt x="696373" y="1348138"/>
                        <a:pt x="683419" y="1346900"/>
                        <a:pt x="670846" y="1347948"/>
                      </a:cubicBezTo>
                      <a:cubicBezTo>
                        <a:pt x="658273" y="1348995"/>
                        <a:pt x="644652" y="1352996"/>
                        <a:pt x="637984" y="1363759"/>
                      </a:cubicBezTo>
                      <a:cubicBezTo>
                        <a:pt x="627888" y="1379952"/>
                        <a:pt x="638651" y="1400430"/>
                        <a:pt x="642271" y="1419195"/>
                      </a:cubicBezTo>
                      <a:cubicBezTo>
                        <a:pt x="645795" y="1437387"/>
                        <a:pt x="642080" y="1457104"/>
                        <a:pt x="631412" y="1472249"/>
                      </a:cubicBezTo>
                      <a:cubicBezTo>
                        <a:pt x="620744" y="1487489"/>
                        <a:pt x="603123" y="1497681"/>
                        <a:pt x="584549" y="1498919"/>
                      </a:cubicBezTo>
                      <a:cubicBezTo>
                        <a:pt x="570357" y="1499776"/>
                        <a:pt x="552069" y="1497490"/>
                        <a:pt x="545783" y="1510349"/>
                      </a:cubicBezTo>
                      <a:cubicBezTo>
                        <a:pt x="543973" y="1514063"/>
                        <a:pt x="543687" y="1518445"/>
                        <a:pt x="543782" y="1522636"/>
                      </a:cubicBezTo>
                      <a:cubicBezTo>
                        <a:pt x="544259" y="1542829"/>
                        <a:pt x="551402" y="1563594"/>
                        <a:pt x="545401" y="1582929"/>
                      </a:cubicBezTo>
                      <a:cubicBezTo>
                        <a:pt x="542830" y="1591025"/>
                        <a:pt x="538067" y="1598169"/>
                        <a:pt x="531781" y="1603884"/>
                      </a:cubicBezTo>
                      <a:cubicBezTo>
                        <a:pt x="488442" y="1583501"/>
                        <a:pt x="446913" y="1559783"/>
                        <a:pt x="407575" y="1533209"/>
                      </a:cubicBezTo>
                      <a:cubicBezTo>
                        <a:pt x="410337" y="1473011"/>
                        <a:pt x="422338" y="1412717"/>
                        <a:pt x="415100" y="1352900"/>
                      </a:cubicBezTo>
                      <a:cubicBezTo>
                        <a:pt x="413290" y="1337851"/>
                        <a:pt x="410051" y="1322516"/>
                        <a:pt x="401193" y="1310229"/>
                      </a:cubicBezTo>
                      <a:cubicBezTo>
                        <a:pt x="382714" y="1284130"/>
                        <a:pt x="344614" y="1278129"/>
                        <a:pt x="325374" y="1252507"/>
                      </a:cubicBezTo>
                      <a:cubicBezTo>
                        <a:pt x="315087" y="1238696"/>
                        <a:pt x="311277" y="1220503"/>
                        <a:pt x="299275" y="1208216"/>
                      </a:cubicBezTo>
                      <a:cubicBezTo>
                        <a:pt x="269081" y="1177355"/>
                        <a:pt x="252698" y="1134207"/>
                        <a:pt x="250984" y="1091058"/>
                      </a:cubicBezTo>
                      <a:cubicBezTo>
                        <a:pt x="249079" y="1044862"/>
                        <a:pt x="270605" y="1000857"/>
                        <a:pt x="296799" y="962661"/>
                      </a:cubicBezTo>
                      <a:cubicBezTo>
                        <a:pt x="303562" y="952755"/>
                        <a:pt x="310801" y="942944"/>
                        <a:pt x="314325" y="931515"/>
                      </a:cubicBezTo>
                      <a:cubicBezTo>
                        <a:pt x="317849" y="920085"/>
                        <a:pt x="316897" y="906464"/>
                        <a:pt x="308800" y="897701"/>
                      </a:cubicBezTo>
                      <a:cubicBezTo>
                        <a:pt x="297561" y="885509"/>
                        <a:pt x="278225" y="887128"/>
                        <a:pt x="261842" y="889890"/>
                      </a:cubicBezTo>
                      <a:cubicBezTo>
                        <a:pt x="245459" y="892653"/>
                        <a:pt x="226314" y="894938"/>
                        <a:pt x="214503" y="883318"/>
                      </a:cubicBezTo>
                      <a:cubicBezTo>
                        <a:pt x="208693" y="877603"/>
                        <a:pt x="205835" y="869507"/>
                        <a:pt x="202597" y="861982"/>
                      </a:cubicBezTo>
                      <a:cubicBezTo>
                        <a:pt x="196025" y="846551"/>
                        <a:pt x="186976" y="832169"/>
                        <a:pt x="175831" y="819596"/>
                      </a:cubicBezTo>
                      <a:cubicBezTo>
                        <a:pt x="171641" y="814738"/>
                        <a:pt x="166878" y="810071"/>
                        <a:pt x="160972" y="807404"/>
                      </a:cubicBezTo>
                      <a:cubicBezTo>
                        <a:pt x="148876" y="802165"/>
                        <a:pt x="134588" y="806928"/>
                        <a:pt x="121825" y="803880"/>
                      </a:cubicBezTo>
                      <a:cubicBezTo>
                        <a:pt x="104680" y="799688"/>
                        <a:pt x="94298" y="783020"/>
                        <a:pt x="81820" y="770447"/>
                      </a:cubicBezTo>
                      <a:cubicBezTo>
                        <a:pt x="68866" y="757493"/>
                        <a:pt x="52292" y="748158"/>
                        <a:pt x="34385" y="743872"/>
                      </a:cubicBezTo>
                      <a:cubicBezTo>
                        <a:pt x="22955" y="741205"/>
                        <a:pt x="11144" y="740538"/>
                        <a:pt x="0" y="737109"/>
                      </a:cubicBezTo>
                      <a:cubicBezTo>
                        <a:pt x="8573" y="456979"/>
                        <a:pt x="141446" y="208186"/>
                        <a:pt x="345472" y="44165"/>
                      </a:cubicBezTo>
                      <a:cubicBezTo>
                        <a:pt x="356616" y="46166"/>
                        <a:pt x="368141" y="46166"/>
                        <a:pt x="379285" y="43975"/>
                      </a:cubicBezTo>
                      <a:cubicBezTo>
                        <a:pt x="385191" y="42737"/>
                        <a:pt x="391287" y="40832"/>
                        <a:pt x="395668" y="36736"/>
                      </a:cubicBezTo>
                      <a:cubicBezTo>
                        <a:pt x="401669" y="31021"/>
                        <a:pt x="403574" y="22258"/>
                        <a:pt x="406813" y="14638"/>
                      </a:cubicBezTo>
                      <a:cubicBezTo>
                        <a:pt x="410051" y="7018"/>
                        <a:pt x="416719" y="-793"/>
                        <a:pt x="424910" y="65"/>
                      </a:cubicBezTo>
                      <a:cubicBezTo>
                        <a:pt x="428625" y="541"/>
                        <a:pt x="431959" y="2636"/>
                        <a:pt x="434626" y="5208"/>
                      </a:cubicBezTo>
                      <a:cubicBezTo>
                        <a:pt x="450247" y="20543"/>
                        <a:pt x="443960" y="47880"/>
                        <a:pt x="430054" y="64835"/>
                      </a:cubicBezTo>
                      <a:cubicBezTo>
                        <a:pt x="416147" y="81789"/>
                        <a:pt x="396430" y="93219"/>
                        <a:pt x="382810" y="110459"/>
                      </a:cubicBezTo>
                      <a:cubicBezTo>
                        <a:pt x="377952" y="116746"/>
                        <a:pt x="373761" y="123794"/>
                        <a:pt x="367760" y="129128"/>
                      </a:cubicBezTo>
                      <a:cubicBezTo>
                        <a:pt x="358426" y="137225"/>
                        <a:pt x="345567" y="140177"/>
                        <a:pt x="336137" y="148178"/>
                      </a:cubicBezTo>
                      <a:cubicBezTo>
                        <a:pt x="324326" y="158275"/>
                        <a:pt x="319945" y="175991"/>
                        <a:pt x="325564" y="190469"/>
                      </a:cubicBezTo>
                      <a:cubicBezTo>
                        <a:pt x="328517" y="197804"/>
                        <a:pt x="334137" y="204376"/>
                        <a:pt x="341662" y="207043"/>
                      </a:cubicBezTo>
                      <a:cubicBezTo>
                        <a:pt x="353377" y="211043"/>
                        <a:pt x="367665" y="205043"/>
                        <a:pt x="378142" y="211615"/>
                      </a:cubicBezTo>
                      <a:cubicBezTo>
                        <a:pt x="389954" y="218949"/>
                        <a:pt x="388715" y="235999"/>
                        <a:pt x="387287" y="249810"/>
                      </a:cubicBezTo>
                      <a:cubicBezTo>
                        <a:pt x="385858" y="263526"/>
                        <a:pt x="388525" y="281624"/>
                        <a:pt x="402050" y="284576"/>
                      </a:cubicBezTo>
                      <a:cubicBezTo>
                        <a:pt x="412623" y="286958"/>
                        <a:pt x="422624" y="277337"/>
                        <a:pt x="425672" y="266860"/>
                      </a:cubicBezTo>
                      <a:cubicBezTo>
                        <a:pt x="428720" y="256478"/>
                        <a:pt x="427292" y="245333"/>
                        <a:pt x="428054" y="234475"/>
                      </a:cubicBezTo>
                      <a:cubicBezTo>
                        <a:pt x="428816" y="223616"/>
                        <a:pt x="432911" y="211805"/>
                        <a:pt x="442722" y="207138"/>
                      </a:cubicBezTo>
                      <a:cubicBezTo>
                        <a:pt x="446056" y="205614"/>
                        <a:pt x="449866" y="205043"/>
                        <a:pt x="453200" y="203519"/>
                      </a:cubicBezTo>
                      <a:cubicBezTo>
                        <a:pt x="463391" y="198851"/>
                        <a:pt x="467296" y="186374"/>
                        <a:pt x="468059" y="175229"/>
                      </a:cubicBezTo>
                      <a:cubicBezTo>
                        <a:pt x="468725" y="164085"/>
                        <a:pt x="467392" y="152465"/>
                        <a:pt x="471488" y="141987"/>
                      </a:cubicBezTo>
                      <a:cubicBezTo>
                        <a:pt x="476059" y="130176"/>
                        <a:pt x="487109" y="121889"/>
                        <a:pt x="498920" y="117603"/>
                      </a:cubicBezTo>
                      <a:cubicBezTo>
                        <a:pt x="503396" y="115984"/>
                        <a:pt x="508254" y="114841"/>
                        <a:pt x="512826" y="115508"/>
                      </a:cubicBezTo>
                      <a:cubicBezTo>
                        <a:pt x="522160" y="116841"/>
                        <a:pt x="529018" y="124937"/>
                        <a:pt x="532638" y="133510"/>
                      </a:cubicBezTo>
                      <a:cubicBezTo>
                        <a:pt x="539020" y="148369"/>
                        <a:pt x="538829" y="166752"/>
                        <a:pt x="550164" y="178468"/>
                      </a:cubicBezTo>
                      <a:cubicBezTo>
                        <a:pt x="559689" y="188183"/>
                        <a:pt x="574167" y="190088"/>
                        <a:pt x="587121" y="194279"/>
                      </a:cubicBezTo>
                      <a:cubicBezTo>
                        <a:pt x="600075" y="198470"/>
                        <a:pt x="613696" y="208376"/>
                        <a:pt x="612743" y="221997"/>
                      </a:cubicBezTo>
                      <a:cubicBezTo>
                        <a:pt x="612267" y="227236"/>
                        <a:pt x="609600" y="232475"/>
                        <a:pt x="610172" y="237713"/>
                      </a:cubicBezTo>
                      <a:cubicBezTo>
                        <a:pt x="611505" y="249905"/>
                        <a:pt x="627412" y="253430"/>
                        <a:pt x="636080" y="262097"/>
                      </a:cubicBezTo>
                      <a:cubicBezTo>
                        <a:pt x="637508" y="263526"/>
                        <a:pt x="638937" y="265336"/>
                        <a:pt x="639032" y="267432"/>
                      </a:cubicBezTo>
                      <a:cubicBezTo>
                        <a:pt x="639223" y="270194"/>
                        <a:pt x="637032" y="272575"/>
                        <a:pt x="634937" y="274385"/>
                      </a:cubicBezTo>
                      <a:cubicBezTo>
                        <a:pt x="614077" y="292768"/>
                        <a:pt x="582168" y="292768"/>
                        <a:pt x="555879" y="283624"/>
                      </a:cubicBezTo>
                      <a:cubicBezTo>
                        <a:pt x="543116" y="279147"/>
                        <a:pt x="531019" y="272765"/>
                        <a:pt x="517874" y="269527"/>
                      </a:cubicBezTo>
                      <a:cubicBezTo>
                        <a:pt x="504730" y="266193"/>
                        <a:pt x="489871" y="266288"/>
                        <a:pt x="478726" y="274004"/>
                      </a:cubicBezTo>
                      <a:cubicBezTo>
                        <a:pt x="474631" y="276766"/>
                        <a:pt x="471011" y="281147"/>
                        <a:pt x="471202" y="286100"/>
                      </a:cubicBezTo>
                      <a:cubicBezTo>
                        <a:pt x="471202" y="289815"/>
                        <a:pt x="473488" y="293054"/>
                        <a:pt x="476155" y="295625"/>
                      </a:cubicBezTo>
                      <a:cubicBezTo>
                        <a:pt x="493490" y="311913"/>
                        <a:pt x="525494" y="298673"/>
                        <a:pt x="543687" y="314104"/>
                      </a:cubicBezTo>
                      <a:cubicBezTo>
                        <a:pt x="554831" y="323629"/>
                        <a:pt x="556070" y="341536"/>
                        <a:pt x="548735" y="354204"/>
                      </a:cubicBezTo>
                      <a:cubicBezTo>
                        <a:pt x="541401" y="366872"/>
                        <a:pt x="527399" y="374588"/>
                        <a:pt x="513112" y="377636"/>
                      </a:cubicBezTo>
                      <a:cubicBezTo>
                        <a:pt x="498824" y="380588"/>
                        <a:pt x="483965" y="379541"/>
                        <a:pt x="469392" y="378302"/>
                      </a:cubicBezTo>
                      <a:cubicBezTo>
                        <a:pt x="467106" y="378112"/>
                        <a:pt x="464725" y="377921"/>
                        <a:pt x="462725" y="379064"/>
                      </a:cubicBezTo>
                      <a:cubicBezTo>
                        <a:pt x="457867" y="381827"/>
                        <a:pt x="459391" y="388970"/>
                        <a:pt x="460058" y="394590"/>
                      </a:cubicBezTo>
                      <a:cubicBezTo>
                        <a:pt x="461772" y="411164"/>
                        <a:pt x="447866" y="425737"/>
                        <a:pt x="432625" y="432404"/>
                      </a:cubicBezTo>
                      <a:cubicBezTo>
                        <a:pt x="417290" y="438977"/>
                        <a:pt x="400241" y="440310"/>
                        <a:pt x="384429" y="445644"/>
                      </a:cubicBezTo>
                      <a:cubicBezTo>
                        <a:pt x="378524" y="447644"/>
                        <a:pt x="372427" y="450502"/>
                        <a:pt x="369380" y="455931"/>
                      </a:cubicBezTo>
                      <a:cubicBezTo>
                        <a:pt x="366617" y="460789"/>
                        <a:pt x="366998" y="466790"/>
                        <a:pt x="366617" y="472409"/>
                      </a:cubicBezTo>
                      <a:cubicBezTo>
                        <a:pt x="364998" y="493745"/>
                        <a:pt x="350710" y="513748"/>
                        <a:pt x="330899" y="522035"/>
                      </a:cubicBezTo>
                      <a:cubicBezTo>
                        <a:pt x="320516" y="526321"/>
                        <a:pt x="312039" y="533655"/>
                        <a:pt x="305943" y="543085"/>
                      </a:cubicBezTo>
                      <a:cubicBezTo>
                        <a:pt x="292322" y="564230"/>
                        <a:pt x="303943" y="592043"/>
                        <a:pt x="301562" y="616999"/>
                      </a:cubicBezTo>
                      <a:cubicBezTo>
                        <a:pt x="301276" y="619761"/>
                        <a:pt x="300800" y="622619"/>
                        <a:pt x="299275" y="625095"/>
                      </a:cubicBezTo>
                      <a:cubicBezTo>
                        <a:pt x="297275" y="628238"/>
                        <a:pt x="293846" y="630048"/>
                        <a:pt x="290227" y="631286"/>
                      </a:cubicBezTo>
                      <a:cubicBezTo>
                        <a:pt x="274510" y="636620"/>
                        <a:pt x="257175" y="631763"/>
                        <a:pt x="242030" y="624809"/>
                      </a:cubicBezTo>
                      <a:cubicBezTo>
                        <a:pt x="226981" y="617856"/>
                        <a:pt x="212693" y="608617"/>
                        <a:pt x="196501" y="604807"/>
                      </a:cubicBezTo>
                      <a:cubicBezTo>
                        <a:pt x="180308" y="600997"/>
                        <a:pt x="161068" y="604045"/>
                        <a:pt x="151257" y="617380"/>
                      </a:cubicBezTo>
                      <a:cubicBezTo>
                        <a:pt x="145828" y="624905"/>
                        <a:pt x="144018" y="634525"/>
                        <a:pt x="139255" y="642431"/>
                      </a:cubicBezTo>
                      <a:cubicBezTo>
                        <a:pt x="129350" y="658623"/>
                        <a:pt x="108204" y="665767"/>
                        <a:pt x="99536" y="682722"/>
                      </a:cubicBezTo>
                      <a:cubicBezTo>
                        <a:pt x="93345" y="694818"/>
                        <a:pt x="95440" y="710725"/>
                        <a:pt x="104680" y="720822"/>
                      </a:cubicBezTo>
                      <a:cubicBezTo>
                        <a:pt x="113824" y="730918"/>
                        <a:pt x="129445" y="734537"/>
                        <a:pt x="142113" y="729489"/>
                      </a:cubicBezTo>
                      <a:cubicBezTo>
                        <a:pt x="153924" y="724727"/>
                        <a:pt x="162116" y="713868"/>
                        <a:pt x="172498" y="706439"/>
                      </a:cubicBezTo>
                      <a:cubicBezTo>
                        <a:pt x="182975" y="699105"/>
                        <a:pt x="199454" y="696247"/>
                        <a:pt x="207074" y="706439"/>
                      </a:cubicBezTo>
                      <a:cubicBezTo>
                        <a:pt x="211550" y="712630"/>
                        <a:pt x="210979" y="721107"/>
                        <a:pt x="208693" y="728346"/>
                      </a:cubicBezTo>
                      <a:cubicBezTo>
                        <a:pt x="206312" y="735585"/>
                        <a:pt x="202311" y="742253"/>
                        <a:pt x="200406" y="749587"/>
                      </a:cubicBezTo>
                      <a:cubicBezTo>
                        <a:pt x="199549" y="752730"/>
                        <a:pt x="199168" y="756064"/>
                        <a:pt x="200025" y="759207"/>
                      </a:cubicBezTo>
                      <a:cubicBezTo>
                        <a:pt x="202025" y="766541"/>
                        <a:pt x="210502" y="769970"/>
                        <a:pt x="218122" y="771113"/>
                      </a:cubicBezTo>
                      <a:cubicBezTo>
                        <a:pt x="225647" y="772257"/>
                        <a:pt x="233934" y="772352"/>
                        <a:pt x="240030" y="776828"/>
                      </a:cubicBezTo>
                      <a:cubicBezTo>
                        <a:pt x="250508" y="784544"/>
                        <a:pt x="249269" y="800165"/>
                        <a:pt x="250317" y="813214"/>
                      </a:cubicBezTo>
                      <a:cubicBezTo>
                        <a:pt x="251746" y="830740"/>
                        <a:pt x="261366" y="849218"/>
                        <a:pt x="278130" y="854648"/>
                      </a:cubicBezTo>
                      <a:cubicBezTo>
                        <a:pt x="291751" y="859029"/>
                        <a:pt x="306705" y="853981"/>
                        <a:pt x="318802" y="846456"/>
                      </a:cubicBezTo>
                      <a:cubicBezTo>
                        <a:pt x="330899" y="838932"/>
                        <a:pt x="341281" y="828835"/>
                        <a:pt x="353663" y="821691"/>
                      </a:cubicBezTo>
                      <a:cubicBezTo>
                        <a:pt x="366046" y="814547"/>
                        <a:pt x="381381" y="810452"/>
                        <a:pt x="394525" y="816167"/>
                      </a:cubicBezTo>
                      <a:cubicBezTo>
                        <a:pt x="409099" y="822549"/>
                        <a:pt x="416814" y="838932"/>
                        <a:pt x="430721" y="846647"/>
                      </a:cubicBezTo>
                      <a:cubicBezTo>
                        <a:pt x="445199" y="854648"/>
                        <a:pt x="463010" y="851600"/>
                        <a:pt x="479393" y="849123"/>
                      </a:cubicBezTo>
                      <a:cubicBezTo>
                        <a:pt x="483299" y="848457"/>
                        <a:pt x="487299" y="848076"/>
                        <a:pt x="490823" y="849695"/>
                      </a:cubicBezTo>
                      <a:cubicBezTo>
                        <a:pt x="494252" y="851409"/>
                        <a:pt x="496443" y="856267"/>
                        <a:pt x="494157" y="859315"/>
                      </a:cubicBezTo>
                      <a:cubicBezTo>
                        <a:pt x="488728" y="866268"/>
                        <a:pt x="492252" y="878365"/>
                        <a:pt x="497300" y="885699"/>
                      </a:cubicBezTo>
                      <a:cubicBezTo>
                        <a:pt x="502349" y="892938"/>
                        <a:pt x="509588" y="898367"/>
                        <a:pt x="516731" y="903511"/>
                      </a:cubicBezTo>
                      <a:cubicBezTo>
                        <a:pt x="527018" y="910940"/>
                        <a:pt x="537686" y="918370"/>
                        <a:pt x="550164" y="920465"/>
                      </a:cubicBezTo>
                      <a:cubicBezTo>
                        <a:pt x="566928" y="923228"/>
                        <a:pt x="586073" y="916179"/>
                        <a:pt x="600266" y="925704"/>
                      </a:cubicBezTo>
                      <a:cubicBezTo>
                        <a:pt x="611886" y="933515"/>
                        <a:pt x="614648" y="948945"/>
                        <a:pt x="619316" y="962185"/>
                      </a:cubicBezTo>
                      <a:cubicBezTo>
                        <a:pt x="627602" y="985807"/>
                        <a:pt x="645319" y="1006095"/>
                        <a:pt x="667702" y="1017525"/>
                      </a:cubicBezTo>
                      <a:cubicBezTo>
                        <a:pt x="689801" y="1028955"/>
                        <a:pt x="715327" y="1031527"/>
                        <a:pt x="738664" y="1040099"/>
                      </a:cubicBezTo>
                      <a:cubicBezTo>
                        <a:pt x="762000" y="1048672"/>
                        <a:pt x="785146" y="1066579"/>
                        <a:pt x="787241" y="1091344"/>
                      </a:cubicBezTo>
                      <a:cubicBezTo>
                        <a:pt x="788765" y="1109346"/>
                        <a:pt x="778859" y="1126110"/>
                        <a:pt x="769906" y="114173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7" name="Google Shape;517;p29"/>
                <p:cNvSpPr/>
                <p:nvPr/>
              </p:nvSpPr>
              <p:spPr>
                <a:xfrm>
                  <a:off x="2276766" y="4324319"/>
                  <a:ext cx="306093" cy="277979"/>
                </a:xfrm>
                <a:custGeom>
                  <a:rect b="b" l="l" r="r" t="t"/>
                  <a:pathLst>
                    <a:path extrusionOk="0" h="277979" w="306093">
                      <a:moveTo>
                        <a:pt x="37009" y="164084"/>
                      </a:moveTo>
                      <a:cubicBezTo>
                        <a:pt x="31103" y="167798"/>
                        <a:pt x="24436" y="170656"/>
                        <a:pt x="19864" y="175990"/>
                      </a:cubicBezTo>
                      <a:cubicBezTo>
                        <a:pt x="11863" y="185229"/>
                        <a:pt x="13387" y="201231"/>
                        <a:pt x="23007" y="208756"/>
                      </a:cubicBezTo>
                      <a:cubicBezTo>
                        <a:pt x="27484" y="212280"/>
                        <a:pt x="33199" y="214090"/>
                        <a:pt x="37104" y="218186"/>
                      </a:cubicBezTo>
                      <a:cubicBezTo>
                        <a:pt x="44343" y="225710"/>
                        <a:pt x="42914" y="237712"/>
                        <a:pt x="41771" y="248094"/>
                      </a:cubicBezTo>
                      <a:cubicBezTo>
                        <a:pt x="40628" y="258476"/>
                        <a:pt x="41485" y="271240"/>
                        <a:pt x="50725" y="276193"/>
                      </a:cubicBezTo>
                      <a:cubicBezTo>
                        <a:pt x="60726" y="281622"/>
                        <a:pt x="72632" y="273716"/>
                        <a:pt x="80252" y="265334"/>
                      </a:cubicBezTo>
                      <a:cubicBezTo>
                        <a:pt x="97016" y="246951"/>
                        <a:pt x="108637" y="223901"/>
                        <a:pt x="128068" y="208375"/>
                      </a:cubicBezTo>
                      <a:cubicBezTo>
                        <a:pt x="157405" y="184848"/>
                        <a:pt x="199029" y="182943"/>
                        <a:pt x="230366" y="162179"/>
                      </a:cubicBezTo>
                      <a:cubicBezTo>
                        <a:pt x="243796" y="153320"/>
                        <a:pt x="254845" y="141224"/>
                        <a:pt x="265418" y="129127"/>
                      </a:cubicBezTo>
                      <a:cubicBezTo>
                        <a:pt x="283706" y="108077"/>
                        <a:pt x="301899" y="84836"/>
                        <a:pt x="305518" y="57118"/>
                      </a:cubicBezTo>
                      <a:cubicBezTo>
                        <a:pt x="306852" y="47117"/>
                        <a:pt x="305995" y="36639"/>
                        <a:pt x="301613" y="27590"/>
                      </a:cubicBezTo>
                      <a:cubicBezTo>
                        <a:pt x="295422" y="14732"/>
                        <a:pt x="282468" y="6064"/>
                        <a:pt x="268657" y="2444"/>
                      </a:cubicBezTo>
                      <a:cubicBezTo>
                        <a:pt x="254845" y="-1175"/>
                        <a:pt x="240272" y="-318"/>
                        <a:pt x="226270" y="2063"/>
                      </a:cubicBezTo>
                      <a:cubicBezTo>
                        <a:pt x="181598" y="9588"/>
                        <a:pt x="140164" y="31686"/>
                        <a:pt x="95207" y="36734"/>
                      </a:cubicBezTo>
                      <a:cubicBezTo>
                        <a:pt x="79776" y="38449"/>
                        <a:pt x="64155" y="38068"/>
                        <a:pt x="48915" y="40640"/>
                      </a:cubicBezTo>
                      <a:cubicBezTo>
                        <a:pt x="33675" y="43211"/>
                        <a:pt x="18149" y="49117"/>
                        <a:pt x="8148" y="60833"/>
                      </a:cubicBezTo>
                      <a:cubicBezTo>
                        <a:pt x="2147" y="67786"/>
                        <a:pt x="-1663" y="77406"/>
                        <a:pt x="718" y="86360"/>
                      </a:cubicBezTo>
                      <a:cubicBezTo>
                        <a:pt x="5195" y="102552"/>
                        <a:pt x="25960" y="106934"/>
                        <a:pt x="37866" y="118745"/>
                      </a:cubicBezTo>
                      <a:cubicBezTo>
                        <a:pt x="44438" y="125412"/>
                        <a:pt x="47582" y="134080"/>
                        <a:pt x="48058" y="143319"/>
                      </a:cubicBezTo>
                      <a:cubicBezTo>
                        <a:pt x="48534" y="153035"/>
                        <a:pt x="45391" y="158940"/>
                        <a:pt x="36913" y="16427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" name="Google Shape;518;p29"/>
                <p:cNvSpPr/>
                <p:nvPr/>
              </p:nvSpPr>
              <p:spPr>
                <a:xfrm>
                  <a:off x="2015686" y="4442328"/>
                  <a:ext cx="209455" cy="108162"/>
                </a:xfrm>
                <a:custGeom>
                  <a:rect b="b" l="l" r="r" t="t"/>
                  <a:pathLst>
                    <a:path extrusionOk="0" h="108162" w="209455">
                      <a:moveTo>
                        <a:pt x="26054" y="18071"/>
                      </a:moveTo>
                      <a:cubicBezTo>
                        <a:pt x="26436" y="14642"/>
                        <a:pt x="26912" y="11118"/>
                        <a:pt x="28626" y="8165"/>
                      </a:cubicBezTo>
                      <a:cubicBezTo>
                        <a:pt x="30341" y="5212"/>
                        <a:pt x="33579" y="2831"/>
                        <a:pt x="37008" y="3307"/>
                      </a:cubicBezTo>
                      <a:cubicBezTo>
                        <a:pt x="43199" y="4164"/>
                        <a:pt x="45009" y="12356"/>
                        <a:pt x="50057" y="15880"/>
                      </a:cubicBezTo>
                      <a:cubicBezTo>
                        <a:pt x="54153" y="18642"/>
                        <a:pt x="59773" y="17976"/>
                        <a:pt x="64154" y="15785"/>
                      </a:cubicBezTo>
                      <a:cubicBezTo>
                        <a:pt x="68536" y="13594"/>
                        <a:pt x="72251" y="10165"/>
                        <a:pt x="76346" y="7403"/>
                      </a:cubicBezTo>
                      <a:cubicBezTo>
                        <a:pt x="81966" y="3688"/>
                        <a:pt x="88348" y="1212"/>
                        <a:pt x="95015" y="259"/>
                      </a:cubicBezTo>
                      <a:cubicBezTo>
                        <a:pt x="97778" y="-122"/>
                        <a:pt x="100635" y="-217"/>
                        <a:pt x="103207" y="926"/>
                      </a:cubicBezTo>
                      <a:cubicBezTo>
                        <a:pt x="106065" y="2259"/>
                        <a:pt x="107969" y="5022"/>
                        <a:pt x="110256" y="7212"/>
                      </a:cubicBezTo>
                      <a:cubicBezTo>
                        <a:pt x="115970" y="12451"/>
                        <a:pt x="124257" y="13594"/>
                        <a:pt x="131973" y="13404"/>
                      </a:cubicBezTo>
                      <a:cubicBezTo>
                        <a:pt x="139688" y="13213"/>
                        <a:pt x="147498" y="12070"/>
                        <a:pt x="155023" y="13594"/>
                      </a:cubicBezTo>
                      <a:cubicBezTo>
                        <a:pt x="170358" y="16642"/>
                        <a:pt x="181217" y="29977"/>
                        <a:pt x="190837" y="42360"/>
                      </a:cubicBezTo>
                      <a:cubicBezTo>
                        <a:pt x="195123" y="47979"/>
                        <a:pt x="199505" y="53599"/>
                        <a:pt x="203791" y="59219"/>
                      </a:cubicBezTo>
                      <a:cubicBezTo>
                        <a:pt x="206934" y="63219"/>
                        <a:pt x="210173" y="67982"/>
                        <a:pt x="209315" y="72935"/>
                      </a:cubicBezTo>
                      <a:cubicBezTo>
                        <a:pt x="208839" y="75792"/>
                        <a:pt x="206934" y="78269"/>
                        <a:pt x="204934" y="80364"/>
                      </a:cubicBezTo>
                      <a:cubicBezTo>
                        <a:pt x="195981" y="89318"/>
                        <a:pt x="181693" y="92271"/>
                        <a:pt x="169977" y="87699"/>
                      </a:cubicBezTo>
                      <a:cubicBezTo>
                        <a:pt x="158833" y="83317"/>
                        <a:pt x="151118" y="73411"/>
                        <a:pt x="142069" y="65696"/>
                      </a:cubicBezTo>
                      <a:cubicBezTo>
                        <a:pt x="124638" y="50837"/>
                        <a:pt x="99016" y="43884"/>
                        <a:pt x="78156" y="53313"/>
                      </a:cubicBezTo>
                      <a:cubicBezTo>
                        <a:pt x="66155" y="58743"/>
                        <a:pt x="56725" y="68839"/>
                        <a:pt x="50153" y="80269"/>
                      </a:cubicBezTo>
                      <a:cubicBezTo>
                        <a:pt x="46057" y="87318"/>
                        <a:pt x="42819" y="95033"/>
                        <a:pt x="36627" y="100272"/>
                      </a:cubicBezTo>
                      <a:cubicBezTo>
                        <a:pt x="32246" y="103891"/>
                        <a:pt x="26816" y="106082"/>
                        <a:pt x="21292" y="107320"/>
                      </a:cubicBezTo>
                      <a:cubicBezTo>
                        <a:pt x="15291" y="108654"/>
                        <a:pt x="8148" y="108844"/>
                        <a:pt x="3766" y="104558"/>
                      </a:cubicBezTo>
                      <a:cubicBezTo>
                        <a:pt x="146" y="101034"/>
                        <a:pt x="-615" y="95414"/>
                        <a:pt x="432" y="90556"/>
                      </a:cubicBezTo>
                      <a:cubicBezTo>
                        <a:pt x="1575" y="85698"/>
                        <a:pt x="4242" y="81317"/>
                        <a:pt x="7004" y="77031"/>
                      </a:cubicBezTo>
                      <a:cubicBezTo>
                        <a:pt x="10052" y="72173"/>
                        <a:pt x="12910" y="67125"/>
                        <a:pt x="16339" y="62553"/>
                      </a:cubicBezTo>
                      <a:cubicBezTo>
                        <a:pt x="18530" y="59600"/>
                        <a:pt x="20625" y="57504"/>
                        <a:pt x="21578" y="53790"/>
                      </a:cubicBezTo>
                      <a:cubicBezTo>
                        <a:pt x="23007" y="48170"/>
                        <a:pt x="23102" y="41788"/>
                        <a:pt x="23864" y="36073"/>
                      </a:cubicBezTo>
                      <a:cubicBezTo>
                        <a:pt x="24626" y="30358"/>
                        <a:pt x="26054" y="24072"/>
                        <a:pt x="26054" y="183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9" name="Google Shape;519;p29"/>
                <p:cNvSpPr/>
                <p:nvPr/>
              </p:nvSpPr>
              <p:spPr>
                <a:xfrm>
                  <a:off x="2110125" y="4527960"/>
                  <a:ext cx="80383" cy="55763"/>
                </a:xfrm>
                <a:custGeom>
                  <a:rect b="b" l="l" r="r" t="t"/>
                  <a:pathLst>
                    <a:path extrusionOk="0" h="55763" w="80383">
                      <a:moveTo>
                        <a:pt x="39058" y="5210"/>
                      </a:moveTo>
                      <a:cubicBezTo>
                        <a:pt x="46201" y="9306"/>
                        <a:pt x="52583" y="14735"/>
                        <a:pt x="59727" y="18831"/>
                      </a:cubicBezTo>
                      <a:cubicBezTo>
                        <a:pt x="64585" y="21593"/>
                        <a:pt x="69728" y="23688"/>
                        <a:pt x="74014" y="27213"/>
                      </a:cubicBezTo>
                      <a:cubicBezTo>
                        <a:pt x="78205" y="30737"/>
                        <a:pt x="81349" y="36357"/>
                        <a:pt x="80110" y="41786"/>
                      </a:cubicBezTo>
                      <a:cubicBezTo>
                        <a:pt x="78491" y="48644"/>
                        <a:pt x="70871" y="52073"/>
                        <a:pt x="64013" y="53787"/>
                      </a:cubicBezTo>
                      <a:cubicBezTo>
                        <a:pt x="54869" y="56073"/>
                        <a:pt x="44773" y="57121"/>
                        <a:pt x="36486" y="52740"/>
                      </a:cubicBezTo>
                      <a:cubicBezTo>
                        <a:pt x="30771" y="49692"/>
                        <a:pt x="26675" y="44548"/>
                        <a:pt x="22103" y="40167"/>
                      </a:cubicBezTo>
                      <a:cubicBezTo>
                        <a:pt x="16864" y="35214"/>
                        <a:pt x="11245" y="34261"/>
                        <a:pt x="5530" y="30642"/>
                      </a:cubicBezTo>
                      <a:cubicBezTo>
                        <a:pt x="-7234" y="22545"/>
                        <a:pt x="4672" y="4353"/>
                        <a:pt x="15340" y="924"/>
                      </a:cubicBezTo>
                      <a:cubicBezTo>
                        <a:pt x="23341" y="-1553"/>
                        <a:pt x="32104" y="1305"/>
                        <a:pt x="39058" y="530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0" name="Google Shape;520;p29"/>
                <p:cNvSpPr/>
                <p:nvPr/>
              </p:nvSpPr>
              <p:spPr>
                <a:xfrm>
                  <a:off x="2117111" y="4338896"/>
                  <a:ext cx="121316" cy="87002"/>
                </a:xfrm>
                <a:custGeom>
                  <a:rect b="b" l="l" r="r" t="t"/>
                  <a:pathLst>
                    <a:path extrusionOk="0" h="87002" w="121316">
                      <a:moveTo>
                        <a:pt x="9307" y="49018"/>
                      </a:moveTo>
                      <a:cubicBezTo>
                        <a:pt x="13784" y="42827"/>
                        <a:pt x="18832" y="36826"/>
                        <a:pt x="25404" y="33016"/>
                      </a:cubicBezTo>
                      <a:cubicBezTo>
                        <a:pt x="31310" y="29492"/>
                        <a:pt x="38168" y="27968"/>
                        <a:pt x="44740" y="25872"/>
                      </a:cubicBezTo>
                      <a:cubicBezTo>
                        <a:pt x="63409" y="19871"/>
                        <a:pt x="80364" y="9584"/>
                        <a:pt x="98652" y="2441"/>
                      </a:cubicBezTo>
                      <a:cubicBezTo>
                        <a:pt x="103795" y="440"/>
                        <a:pt x="109796" y="-1274"/>
                        <a:pt x="114749" y="1298"/>
                      </a:cubicBezTo>
                      <a:cubicBezTo>
                        <a:pt x="120845" y="4536"/>
                        <a:pt x="122179" y="12823"/>
                        <a:pt x="120845" y="19586"/>
                      </a:cubicBezTo>
                      <a:cubicBezTo>
                        <a:pt x="118940" y="28634"/>
                        <a:pt x="113511" y="36635"/>
                        <a:pt x="106462" y="42636"/>
                      </a:cubicBezTo>
                      <a:cubicBezTo>
                        <a:pt x="99509" y="48637"/>
                        <a:pt x="91032" y="52733"/>
                        <a:pt x="82269" y="55685"/>
                      </a:cubicBezTo>
                      <a:cubicBezTo>
                        <a:pt x="73696" y="58638"/>
                        <a:pt x="64838" y="60448"/>
                        <a:pt x="56646" y="64163"/>
                      </a:cubicBezTo>
                      <a:cubicBezTo>
                        <a:pt x="48169" y="68068"/>
                        <a:pt x="40645" y="73688"/>
                        <a:pt x="32834" y="78736"/>
                      </a:cubicBezTo>
                      <a:cubicBezTo>
                        <a:pt x="25786" y="83308"/>
                        <a:pt x="17880" y="88928"/>
                        <a:pt x="9117" y="86356"/>
                      </a:cubicBezTo>
                      <a:cubicBezTo>
                        <a:pt x="-7838" y="81403"/>
                        <a:pt x="2830" y="58162"/>
                        <a:pt x="9403" y="490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1" name="Google Shape;521;p29"/>
                <p:cNvSpPr/>
                <p:nvPr/>
              </p:nvSpPr>
              <p:spPr>
                <a:xfrm>
                  <a:off x="2687817" y="4617407"/>
                  <a:ext cx="59575" cy="108719"/>
                </a:xfrm>
                <a:custGeom>
                  <a:rect b="b" l="l" r="r" t="t"/>
                  <a:pathLst>
                    <a:path extrusionOk="0" h="108719" w="59575">
                      <a:moveTo>
                        <a:pt x="5625" y="2917"/>
                      </a:moveTo>
                      <a:cubicBezTo>
                        <a:pt x="11244" y="-1083"/>
                        <a:pt x="19055" y="-702"/>
                        <a:pt x="25151" y="2441"/>
                      </a:cubicBezTo>
                      <a:cubicBezTo>
                        <a:pt x="31247" y="5584"/>
                        <a:pt x="35819" y="11109"/>
                        <a:pt x="39438" y="16919"/>
                      </a:cubicBezTo>
                      <a:cubicBezTo>
                        <a:pt x="43058" y="22729"/>
                        <a:pt x="45820" y="29016"/>
                        <a:pt x="49440" y="34826"/>
                      </a:cubicBezTo>
                      <a:cubicBezTo>
                        <a:pt x="52297" y="39398"/>
                        <a:pt x="55726" y="43779"/>
                        <a:pt x="57631" y="48828"/>
                      </a:cubicBezTo>
                      <a:cubicBezTo>
                        <a:pt x="59250" y="53209"/>
                        <a:pt x="59727" y="58067"/>
                        <a:pt x="59536" y="62734"/>
                      </a:cubicBezTo>
                      <a:cubicBezTo>
                        <a:pt x="58965" y="78355"/>
                        <a:pt x="51630" y="93690"/>
                        <a:pt x="39343" y="103215"/>
                      </a:cubicBezTo>
                      <a:cubicBezTo>
                        <a:pt x="36200" y="105692"/>
                        <a:pt x="32676" y="107692"/>
                        <a:pt x="28770" y="108454"/>
                      </a:cubicBezTo>
                      <a:cubicBezTo>
                        <a:pt x="24865" y="109216"/>
                        <a:pt x="20579" y="108359"/>
                        <a:pt x="17721" y="105597"/>
                      </a:cubicBezTo>
                      <a:cubicBezTo>
                        <a:pt x="14578" y="102549"/>
                        <a:pt x="13721" y="97786"/>
                        <a:pt x="13911" y="93405"/>
                      </a:cubicBezTo>
                      <a:cubicBezTo>
                        <a:pt x="14102" y="87023"/>
                        <a:pt x="15912" y="80736"/>
                        <a:pt x="18293" y="74831"/>
                      </a:cubicBezTo>
                      <a:cubicBezTo>
                        <a:pt x="20484" y="69306"/>
                        <a:pt x="23246" y="63782"/>
                        <a:pt x="23055" y="57876"/>
                      </a:cubicBezTo>
                      <a:cubicBezTo>
                        <a:pt x="22865" y="52828"/>
                        <a:pt x="20484" y="48066"/>
                        <a:pt x="17912" y="43684"/>
                      </a:cubicBezTo>
                      <a:cubicBezTo>
                        <a:pt x="13340" y="35969"/>
                        <a:pt x="7530" y="29682"/>
                        <a:pt x="2386" y="22539"/>
                      </a:cubicBezTo>
                      <a:cubicBezTo>
                        <a:pt x="-1900" y="16633"/>
                        <a:pt x="-186" y="6918"/>
                        <a:pt x="5720" y="27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2" name="Google Shape;522;p29"/>
                <p:cNvSpPr/>
                <p:nvPr/>
              </p:nvSpPr>
              <p:spPr>
                <a:xfrm>
                  <a:off x="2651781" y="4665352"/>
                  <a:ext cx="30223" cy="37600"/>
                </a:xfrm>
                <a:custGeom>
                  <a:rect b="b" l="l" r="r" t="t"/>
                  <a:pathLst>
                    <a:path extrusionOk="0" h="37600" w="30223">
                      <a:moveTo>
                        <a:pt x="8609" y="2025"/>
                      </a:moveTo>
                      <a:cubicBezTo>
                        <a:pt x="10800" y="787"/>
                        <a:pt x="13276" y="406"/>
                        <a:pt x="15753" y="120"/>
                      </a:cubicBezTo>
                      <a:cubicBezTo>
                        <a:pt x="18229" y="-70"/>
                        <a:pt x="20801" y="-166"/>
                        <a:pt x="23087" y="882"/>
                      </a:cubicBezTo>
                      <a:cubicBezTo>
                        <a:pt x="27468" y="2787"/>
                        <a:pt x="29469" y="7835"/>
                        <a:pt x="30040" y="12598"/>
                      </a:cubicBezTo>
                      <a:cubicBezTo>
                        <a:pt x="30612" y="17932"/>
                        <a:pt x="29850" y="23361"/>
                        <a:pt x="27754" y="28314"/>
                      </a:cubicBezTo>
                      <a:cubicBezTo>
                        <a:pt x="25944" y="32600"/>
                        <a:pt x="22706" y="36696"/>
                        <a:pt x="18134" y="37458"/>
                      </a:cubicBezTo>
                      <a:cubicBezTo>
                        <a:pt x="9942" y="38887"/>
                        <a:pt x="3465" y="29267"/>
                        <a:pt x="798" y="22790"/>
                      </a:cubicBezTo>
                      <a:cubicBezTo>
                        <a:pt x="-1869" y="16217"/>
                        <a:pt x="2513" y="5549"/>
                        <a:pt x="8514" y="20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29"/>
                <p:cNvSpPr/>
                <p:nvPr/>
              </p:nvSpPr>
              <p:spPr>
                <a:xfrm>
                  <a:off x="2556192" y="4518874"/>
                  <a:ext cx="54929" cy="47202"/>
                </a:xfrm>
                <a:custGeom>
                  <a:rect b="b" l="l" r="r" t="t"/>
                  <a:pathLst>
                    <a:path extrusionOk="0" h="47202" w="54929">
                      <a:moveTo>
                        <a:pt x="280" y="24965"/>
                      </a:moveTo>
                      <a:cubicBezTo>
                        <a:pt x="-101" y="22964"/>
                        <a:pt x="-196" y="20774"/>
                        <a:pt x="661" y="18964"/>
                      </a:cubicBezTo>
                      <a:cubicBezTo>
                        <a:pt x="1233" y="17821"/>
                        <a:pt x="2090" y="16868"/>
                        <a:pt x="3042" y="16011"/>
                      </a:cubicBezTo>
                      <a:cubicBezTo>
                        <a:pt x="5995" y="13058"/>
                        <a:pt x="9234" y="10201"/>
                        <a:pt x="12948" y="8201"/>
                      </a:cubicBezTo>
                      <a:cubicBezTo>
                        <a:pt x="17520" y="5724"/>
                        <a:pt x="22569" y="4676"/>
                        <a:pt x="27617" y="3629"/>
                      </a:cubicBezTo>
                      <a:lnTo>
                        <a:pt x="42000" y="581"/>
                      </a:lnTo>
                      <a:cubicBezTo>
                        <a:pt x="43905" y="200"/>
                        <a:pt x="45905" y="-277"/>
                        <a:pt x="47905" y="200"/>
                      </a:cubicBezTo>
                      <a:cubicBezTo>
                        <a:pt x="51429" y="962"/>
                        <a:pt x="54001" y="4391"/>
                        <a:pt x="54668" y="7915"/>
                      </a:cubicBezTo>
                      <a:cubicBezTo>
                        <a:pt x="55525" y="12201"/>
                        <a:pt x="54192" y="16583"/>
                        <a:pt x="51906" y="20297"/>
                      </a:cubicBezTo>
                      <a:cubicBezTo>
                        <a:pt x="49620" y="24012"/>
                        <a:pt x="46572" y="27155"/>
                        <a:pt x="43524" y="30203"/>
                      </a:cubicBezTo>
                      <a:cubicBezTo>
                        <a:pt x="37713" y="35918"/>
                        <a:pt x="27712" y="50587"/>
                        <a:pt x="18187" y="46491"/>
                      </a:cubicBezTo>
                      <a:cubicBezTo>
                        <a:pt x="9424" y="42777"/>
                        <a:pt x="1995" y="34394"/>
                        <a:pt x="280" y="2496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4" name="Google Shape;524;p29"/>
              <p:cNvGrpSpPr/>
              <p:nvPr/>
            </p:nvGrpSpPr>
            <p:grpSpPr>
              <a:xfrm>
                <a:off x="1901985" y="5055734"/>
                <a:ext cx="1189122" cy="694636"/>
                <a:chOff x="1901985" y="5055734"/>
                <a:chExt cx="1189122" cy="694636"/>
              </a:xfrm>
            </p:grpSpPr>
            <p:grpSp>
              <p:nvGrpSpPr>
                <p:cNvPr id="525" name="Google Shape;525;p29"/>
                <p:cNvGrpSpPr/>
                <p:nvPr/>
              </p:nvGrpSpPr>
              <p:grpSpPr>
                <a:xfrm>
                  <a:off x="1901985" y="5055734"/>
                  <a:ext cx="1189122" cy="173809"/>
                  <a:chOff x="1901985" y="5055734"/>
                  <a:chExt cx="1189122" cy="173809"/>
                </a:xfrm>
              </p:grpSpPr>
              <p:sp>
                <p:nvSpPr>
                  <p:cNvPr id="526" name="Google Shape;526;p29"/>
                  <p:cNvSpPr/>
                  <p:nvPr/>
                </p:nvSpPr>
                <p:spPr>
                  <a:xfrm>
                    <a:off x="1901985" y="5055734"/>
                    <a:ext cx="412551" cy="173713"/>
                  </a:xfrm>
                  <a:custGeom>
                    <a:rect b="b" l="l" r="r" t="t"/>
                    <a:pathLst>
                      <a:path extrusionOk="0" h="173713" w="412551">
                        <a:moveTo>
                          <a:pt x="412552" y="27695"/>
                        </a:moveTo>
                        <a:cubicBezTo>
                          <a:pt x="405980" y="109610"/>
                          <a:pt x="336447" y="173714"/>
                          <a:pt x="254151" y="173714"/>
                        </a:cubicBezTo>
                        <a:cubicBezTo>
                          <a:pt x="209193" y="173714"/>
                          <a:pt x="168045" y="154568"/>
                          <a:pt x="138899" y="123803"/>
                        </a:cubicBezTo>
                        <a:lnTo>
                          <a:pt x="69747" y="153806"/>
                        </a:lnTo>
                        <a:cubicBezTo>
                          <a:pt x="66413" y="155235"/>
                          <a:pt x="62984" y="155902"/>
                          <a:pt x="59651" y="155902"/>
                        </a:cubicBezTo>
                        <a:cubicBezTo>
                          <a:pt x="49745" y="155902"/>
                          <a:pt x="40410" y="150187"/>
                          <a:pt x="36314" y="140567"/>
                        </a:cubicBezTo>
                        <a:cubicBezTo>
                          <a:pt x="30695" y="127613"/>
                          <a:pt x="36600" y="112658"/>
                          <a:pt x="49459" y="107134"/>
                        </a:cubicBezTo>
                        <a:lnTo>
                          <a:pt x="109752" y="80940"/>
                        </a:lnTo>
                        <a:cubicBezTo>
                          <a:pt x="105847" y="72368"/>
                          <a:pt x="102608" y="63509"/>
                          <a:pt x="100227" y="54175"/>
                        </a:cubicBezTo>
                        <a:lnTo>
                          <a:pt x="30409" y="67986"/>
                        </a:lnTo>
                        <a:cubicBezTo>
                          <a:pt x="28790" y="68367"/>
                          <a:pt x="27075" y="68462"/>
                          <a:pt x="25456" y="68462"/>
                        </a:cubicBezTo>
                        <a:cubicBezTo>
                          <a:pt x="13549" y="68462"/>
                          <a:pt x="2977" y="60080"/>
                          <a:pt x="500" y="47984"/>
                        </a:cubicBezTo>
                        <a:cubicBezTo>
                          <a:pt x="-2262" y="34172"/>
                          <a:pt x="6691" y="20742"/>
                          <a:pt x="20503" y="18075"/>
                        </a:cubicBezTo>
                        <a:lnTo>
                          <a:pt x="108895" y="549"/>
                        </a:lnTo>
                        <a:cubicBezTo>
                          <a:pt x="111752" y="-22"/>
                          <a:pt x="114610" y="-118"/>
                          <a:pt x="117372" y="263"/>
                        </a:cubicBezTo>
                        <a:cubicBezTo>
                          <a:pt x="117944" y="263"/>
                          <a:pt x="118420" y="168"/>
                          <a:pt x="118991" y="73"/>
                        </a:cubicBezTo>
                        <a:cubicBezTo>
                          <a:pt x="133088" y="-975"/>
                          <a:pt x="145280" y="9407"/>
                          <a:pt x="146328" y="23409"/>
                        </a:cubicBezTo>
                        <a:cubicBezTo>
                          <a:pt x="150805" y="79035"/>
                          <a:pt x="198049" y="122564"/>
                          <a:pt x="253961" y="122564"/>
                        </a:cubicBezTo>
                        <a:cubicBezTo>
                          <a:pt x="309872" y="122564"/>
                          <a:pt x="357116" y="78940"/>
                          <a:pt x="361498" y="23409"/>
                        </a:cubicBezTo>
                        <a:cubicBezTo>
                          <a:pt x="362641" y="9407"/>
                          <a:pt x="375023" y="-975"/>
                          <a:pt x="388930" y="73"/>
                        </a:cubicBezTo>
                        <a:cubicBezTo>
                          <a:pt x="402932" y="1216"/>
                          <a:pt x="413314" y="13503"/>
                          <a:pt x="412266" y="2750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7" name="Google Shape;527;p29"/>
                  <p:cNvSpPr/>
                  <p:nvPr/>
                </p:nvSpPr>
                <p:spPr>
                  <a:xfrm>
                    <a:off x="2678783" y="5056020"/>
                    <a:ext cx="412324" cy="173523"/>
                  </a:xfrm>
                  <a:custGeom>
                    <a:rect b="b" l="l" r="r" t="t"/>
                    <a:pathLst>
                      <a:path extrusionOk="0" h="173523" w="412324">
                        <a:moveTo>
                          <a:pt x="411946" y="47793"/>
                        </a:moveTo>
                        <a:cubicBezTo>
                          <a:pt x="409565" y="59890"/>
                          <a:pt x="398897" y="68272"/>
                          <a:pt x="386991" y="68272"/>
                        </a:cubicBezTo>
                        <a:cubicBezTo>
                          <a:pt x="385372" y="68272"/>
                          <a:pt x="383657" y="68177"/>
                          <a:pt x="382038" y="67796"/>
                        </a:cubicBezTo>
                        <a:lnTo>
                          <a:pt x="312220" y="53984"/>
                        </a:lnTo>
                        <a:cubicBezTo>
                          <a:pt x="309838" y="63319"/>
                          <a:pt x="306600" y="72177"/>
                          <a:pt x="302695" y="80750"/>
                        </a:cubicBezTo>
                        <a:lnTo>
                          <a:pt x="362988" y="106943"/>
                        </a:lnTo>
                        <a:cubicBezTo>
                          <a:pt x="375942" y="112563"/>
                          <a:pt x="381847" y="127517"/>
                          <a:pt x="376228" y="140376"/>
                        </a:cubicBezTo>
                        <a:cubicBezTo>
                          <a:pt x="372037" y="149996"/>
                          <a:pt x="362702" y="155711"/>
                          <a:pt x="352891" y="155711"/>
                        </a:cubicBezTo>
                        <a:cubicBezTo>
                          <a:pt x="349558" y="155711"/>
                          <a:pt x="346033" y="155045"/>
                          <a:pt x="342795" y="153616"/>
                        </a:cubicBezTo>
                        <a:lnTo>
                          <a:pt x="273643" y="123612"/>
                        </a:lnTo>
                        <a:cubicBezTo>
                          <a:pt x="244497" y="154378"/>
                          <a:pt x="203349" y="173523"/>
                          <a:pt x="158391" y="173523"/>
                        </a:cubicBezTo>
                        <a:cubicBezTo>
                          <a:pt x="76095" y="173523"/>
                          <a:pt x="6562" y="109420"/>
                          <a:pt x="85" y="27505"/>
                        </a:cubicBezTo>
                        <a:cubicBezTo>
                          <a:pt x="-1058" y="13503"/>
                          <a:pt x="9420" y="1216"/>
                          <a:pt x="23422" y="73"/>
                        </a:cubicBezTo>
                        <a:cubicBezTo>
                          <a:pt x="37519" y="-975"/>
                          <a:pt x="49711" y="9407"/>
                          <a:pt x="50758" y="23409"/>
                        </a:cubicBezTo>
                        <a:cubicBezTo>
                          <a:pt x="55235" y="79035"/>
                          <a:pt x="102479" y="122564"/>
                          <a:pt x="158391" y="122564"/>
                        </a:cubicBezTo>
                        <a:cubicBezTo>
                          <a:pt x="214303" y="122564"/>
                          <a:pt x="261547" y="78940"/>
                          <a:pt x="265928" y="23409"/>
                        </a:cubicBezTo>
                        <a:cubicBezTo>
                          <a:pt x="267071" y="9407"/>
                          <a:pt x="279358" y="-975"/>
                          <a:pt x="293360" y="73"/>
                        </a:cubicBezTo>
                        <a:cubicBezTo>
                          <a:pt x="293932" y="73"/>
                          <a:pt x="294408" y="168"/>
                          <a:pt x="294979" y="263"/>
                        </a:cubicBezTo>
                        <a:cubicBezTo>
                          <a:pt x="297742" y="-118"/>
                          <a:pt x="300599" y="-22"/>
                          <a:pt x="303457" y="549"/>
                        </a:cubicBezTo>
                        <a:lnTo>
                          <a:pt x="391849" y="18075"/>
                        </a:lnTo>
                        <a:cubicBezTo>
                          <a:pt x="405660" y="20742"/>
                          <a:pt x="414518" y="34172"/>
                          <a:pt x="411851" y="47984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28" name="Google Shape;528;p29"/>
                <p:cNvGrpSpPr/>
                <p:nvPr/>
              </p:nvGrpSpPr>
              <p:grpSpPr>
                <a:xfrm>
                  <a:off x="2400014" y="5464715"/>
                  <a:ext cx="193215" cy="285655"/>
                  <a:chOff x="2400014" y="5464715"/>
                  <a:chExt cx="193215" cy="285655"/>
                </a:xfrm>
              </p:grpSpPr>
              <p:grpSp>
                <p:nvGrpSpPr>
                  <p:cNvPr id="529" name="Google Shape;529;p29"/>
                  <p:cNvGrpSpPr/>
                  <p:nvPr/>
                </p:nvGrpSpPr>
                <p:grpSpPr>
                  <a:xfrm>
                    <a:off x="2405405" y="5464715"/>
                    <a:ext cx="162401" cy="162401"/>
                    <a:chOff x="2405405" y="5464715"/>
                    <a:chExt cx="162401" cy="162401"/>
                  </a:xfrm>
                </p:grpSpPr>
                <p:sp>
                  <p:nvSpPr>
                    <p:cNvPr id="530" name="Google Shape;530;p29"/>
                    <p:cNvSpPr/>
                    <p:nvPr/>
                  </p:nvSpPr>
                  <p:spPr>
                    <a:xfrm>
                      <a:off x="2405405" y="5464715"/>
                      <a:ext cx="162401" cy="162401"/>
                    </a:xfrm>
                    <a:custGeom>
                      <a:rect b="b" l="l" r="r" t="t"/>
                      <a:pathLst>
                        <a:path extrusionOk="0" h="162401" w="162401">
                          <a:moveTo>
                            <a:pt x="162401" y="81248"/>
                          </a:moveTo>
                          <a:cubicBezTo>
                            <a:pt x="162401" y="90011"/>
                            <a:pt x="160972" y="98393"/>
                            <a:pt x="158496" y="106204"/>
                          </a:cubicBezTo>
                          <a:cubicBezTo>
                            <a:pt x="148018" y="138875"/>
                            <a:pt x="117348" y="162401"/>
                            <a:pt x="81153" y="162401"/>
                          </a:cubicBezTo>
                          <a:cubicBezTo>
                            <a:pt x="44958" y="162401"/>
                            <a:pt x="13906" y="138398"/>
                            <a:pt x="3620" y="105346"/>
                          </a:cubicBezTo>
                          <a:cubicBezTo>
                            <a:pt x="1238" y="97822"/>
                            <a:pt x="0" y="89630"/>
                            <a:pt x="0" y="81248"/>
                          </a:cubicBezTo>
                          <a:cubicBezTo>
                            <a:pt x="0" y="76581"/>
                            <a:pt x="381" y="72009"/>
                            <a:pt x="1143" y="67628"/>
                          </a:cubicBezTo>
                          <a:cubicBezTo>
                            <a:pt x="7620" y="29242"/>
                            <a:pt x="40958" y="0"/>
                            <a:pt x="81153" y="0"/>
                          </a:cubicBezTo>
                          <a:cubicBezTo>
                            <a:pt x="121349" y="0"/>
                            <a:pt x="155448" y="29813"/>
                            <a:pt x="161449" y="68866"/>
                          </a:cubicBezTo>
                          <a:lnTo>
                            <a:pt x="161449" y="68866"/>
                          </a:lnTo>
                          <a:cubicBezTo>
                            <a:pt x="162116" y="72962"/>
                            <a:pt x="162401" y="77057"/>
                            <a:pt x="162401" y="81248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1" name="Google Shape;531;p29"/>
                    <p:cNvSpPr/>
                    <p:nvPr/>
                  </p:nvSpPr>
                  <p:spPr>
                    <a:xfrm>
                      <a:off x="2409025" y="5551204"/>
                      <a:ext cx="154876" cy="75817"/>
                    </a:xfrm>
                    <a:custGeom>
                      <a:rect b="b" l="l" r="r" t="t"/>
                      <a:pathLst>
                        <a:path extrusionOk="0" h="75817" w="154876">
                          <a:moveTo>
                            <a:pt x="154876" y="19620"/>
                          </a:moveTo>
                          <a:cubicBezTo>
                            <a:pt x="144399" y="52291"/>
                            <a:pt x="113728" y="75817"/>
                            <a:pt x="77533" y="75817"/>
                          </a:cubicBezTo>
                          <a:cubicBezTo>
                            <a:pt x="41338" y="75817"/>
                            <a:pt x="10287" y="51814"/>
                            <a:pt x="0" y="18763"/>
                          </a:cubicBezTo>
                          <a:cubicBezTo>
                            <a:pt x="27813" y="5142"/>
                            <a:pt x="89249" y="-16004"/>
                            <a:pt x="154876" y="1962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32" name="Google Shape;532;p29"/>
                  <p:cNvSpPr/>
                  <p:nvPr/>
                </p:nvSpPr>
                <p:spPr>
                  <a:xfrm>
                    <a:off x="2400014" y="5679894"/>
                    <a:ext cx="193215" cy="70476"/>
                  </a:xfrm>
                  <a:custGeom>
                    <a:rect b="b" l="l" r="r" t="t"/>
                    <a:pathLst>
                      <a:path extrusionOk="0" h="70476" w="193215">
                        <a:moveTo>
                          <a:pt x="93212" y="70476"/>
                        </a:moveTo>
                        <a:cubicBezTo>
                          <a:pt x="43205" y="70476"/>
                          <a:pt x="11868" y="47140"/>
                          <a:pt x="9963" y="45711"/>
                        </a:cubicBezTo>
                        <a:cubicBezTo>
                          <a:pt x="-1181" y="37139"/>
                          <a:pt x="-3277" y="21232"/>
                          <a:pt x="5201" y="9992"/>
                        </a:cubicBezTo>
                        <a:cubicBezTo>
                          <a:pt x="13678" y="-1152"/>
                          <a:pt x="29489" y="-3247"/>
                          <a:pt x="40634" y="5135"/>
                        </a:cubicBezTo>
                        <a:cubicBezTo>
                          <a:pt x="42920" y="6849"/>
                          <a:pt x="87878" y="38091"/>
                          <a:pt x="156076" y="2849"/>
                        </a:cubicBezTo>
                        <a:cubicBezTo>
                          <a:pt x="168554" y="-3628"/>
                          <a:pt x="183890" y="1325"/>
                          <a:pt x="190367" y="13802"/>
                        </a:cubicBezTo>
                        <a:cubicBezTo>
                          <a:pt x="196843" y="26280"/>
                          <a:pt x="191891" y="41616"/>
                          <a:pt x="179413" y="48092"/>
                        </a:cubicBezTo>
                        <a:cubicBezTo>
                          <a:pt x="147028" y="64856"/>
                          <a:pt x="117786" y="70476"/>
                          <a:pt x="93212" y="7047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533" name="Google Shape;533;p29"/>
            <p:cNvGrpSpPr/>
            <p:nvPr/>
          </p:nvGrpSpPr>
          <p:grpSpPr>
            <a:xfrm>
              <a:off x="492495" y="5455190"/>
              <a:ext cx="1507047" cy="519868"/>
              <a:chOff x="492495" y="5455190"/>
              <a:chExt cx="1507047" cy="519868"/>
            </a:xfrm>
          </p:grpSpPr>
          <p:sp>
            <p:nvSpPr>
              <p:cNvPr id="534" name="Google Shape;534;p29"/>
              <p:cNvSpPr/>
              <p:nvPr/>
            </p:nvSpPr>
            <p:spPr>
              <a:xfrm>
                <a:off x="492495" y="5455190"/>
                <a:ext cx="1507047" cy="519867"/>
              </a:xfrm>
              <a:custGeom>
                <a:rect b="b" l="l" r="r" t="t"/>
                <a:pathLst>
                  <a:path extrusionOk="0" h="519867" w="1507047">
                    <a:moveTo>
                      <a:pt x="1501907" y="469773"/>
                    </a:moveTo>
                    <a:cubicBezTo>
                      <a:pt x="1452282" y="516826"/>
                      <a:pt x="732954" y="456152"/>
                      <a:pt x="777626" y="490823"/>
                    </a:cubicBezTo>
                    <a:cubicBezTo>
                      <a:pt x="821155" y="524637"/>
                      <a:pt x="311949" y="530257"/>
                      <a:pt x="84111" y="500634"/>
                    </a:cubicBezTo>
                    <a:lnTo>
                      <a:pt x="83730" y="500634"/>
                    </a:lnTo>
                    <a:cubicBezTo>
                      <a:pt x="78015" y="499872"/>
                      <a:pt x="72490" y="499110"/>
                      <a:pt x="67061" y="498253"/>
                    </a:cubicBezTo>
                    <a:cubicBezTo>
                      <a:pt x="-102579" y="473202"/>
                      <a:pt x="91826" y="448913"/>
                      <a:pt x="186885" y="439293"/>
                    </a:cubicBezTo>
                    <a:cubicBezTo>
                      <a:pt x="186885" y="437864"/>
                      <a:pt x="186885" y="436436"/>
                      <a:pt x="186885" y="435007"/>
                    </a:cubicBezTo>
                    <a:cubicBezTo>
                      <a:pt x="186885" y="332327"/>
                      <a:pt x="270229" y="249079"/>
                      <a:pt x="372909" y="249079"/>
                    </a:cubicBezTo>
                    <a:cubicBezTo>
                      <a:pt x="389101" y="249079"/>
                      <a:pt x="404817" y="251079"/>
                      <a:pt x="419867" y="254984"/>
                    </a:cubicBezTo>
                    <a:cubicBezTo>
                      <a:pt x="436345" y="221266"/>
                      <a:pt x="470540" y="197929"/>
                      <a:pt x="510354" y="197072"/>
                    </a:cubicBezTo>
                    <a:cubicBezTo>
                      <a:pt x="546740" y="82391"/>
                      <a:pt x="646562" y="0"/>
                      <a:pt x="764005" y="0"/>
                    </a:cubicBezTo>
                    <a:cubicBezTo>
                      <a:pt x="769530" y="0"/>
                      <a:pt x="775149" y="191"/>
                      <a:pt x="780579" y="571"/>
                    </a:cubicBezTo>
                    <a:cubicBezTo>
                      <a:pt x="905166" y="8763"/>
                      <a:pt x="1006893" y="109823"/>
                      <a:pt x="1028419" y="241078"/>
                    </a:cubicBezTo>
                    <a:cubicBezTo>
                      <a:pt x="1120050" y="248031"/>
                      <a:pt x="1195202" y="313658"/>
                      <a:pt x="1216252" y="400526"/>
                    </a:cubicBezTo>
                    <a:lnTo>
                      <a:pt x="1226730" y="400145"/>
                    </a:lnTo>
                    <a:cubicBezTo>
                      <a:pt x="1226730" y="400145"/>
                      <a:pt x="1551437" y="422434"/>
                      <a:pt x="1501907" y="4695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29"/>
              <p:cNvSpPr/>
              <p:nvPr/>
            </p:nvSpPr>
            <p:spPr>
              <a:xfrm>
                <a:off x="576605" y="5455762"/>
                <a:ext cx="1422936" cy="519296"/>
              </a:xfrm>
              <a:custGeom>
                <a:rect b="b" l="l" r="r" t="t"/>
                <a:pathLst>
                  <a:path extrusionOk="0" h="519296" w="1422936">
                    <a:moveTo>
                      <a:pt x="1417796" y="469202"/>
                    </a:moveTo>
                    <a:cubicBezTo>
                      <a:pt x="1368171" y="516255"/>
                      <a:pt x="648843" y="455581"/>
                      <a:pt x="693515" y="490252"/>
                    </a:cubicBezTo>
                    <a:cubicBezTo>
                      <a:pt x="737045" y="524066"/>
                      <a:pt x="227838" y="529685"/>
                      <a:pt x="0" y="500063"/>
                    </a:cubicBezTo>
                    <a:cubicBezTo>
                      <a:pt x="768668" y="516446"/>
                      <a:pt x="574643" y="402527"/>
                      <a:pt x="762095" y="429101"/>
                    </a:cubicBezTo>
                    <a:cubicBezTo>
                      <a:pt x="949643" y="455676"/>
                      <a:pt x="999268" y="395097"/>
                      <a:pt x="999268" y="395097"/>
                    </a:cubicBezTo>
                    <a:cubicBezTo>
                      <a:pt x="1009079" y="299180"/>
                      <a:pt x="846296" y="269653"/>
                      <a:pt x="846296" y="269653"/>
                    </a:cubicBezTo>
                    <a:cubicBezTo>
                      <a:pt x="870395" y="154115"/>
                      <a:pt x="777716" y="59055"/>
                      <a:pt x="696468" y="0"/>
                    </a:cubicBezTo>
                    <a:cubicBezTo>
                      <a:pt x="821055" y="8192"/>
                      <a:pt x="922782" y="109252"/>
                      <a:pt x="944309" y="240506"/>
                    </a:cubicBezTo>
                    <a:cubicBezTo>
                      <a:pt x="1035939" y="247459"/>
                      <a:pt x="1111091" y="313087"/>
                      <a:pt x="1132142" y="399955"/>
                    </a:cubicBezTo>
                    <a:lnTo>
                      <a:pt x="1142619" y="399574"/>
                    </a:lnTo>
                    <a:cubicBezTo>
                      <a:pt x="1142619" y="399574"/>
                      <a:pt x="1467326" y="421862"/>
                      <a:pt x="1417796" y="4690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29"/>
            <p:cNvGrpSpPr/>
            <p:nvPr/>
          </p:nvGrpSpPr>
          <p:grpSpPr>
            <a:xfrm>
              <a:off x="1129246" y="4079789"/>
              <a:ext cx="726104" cy="972887"/>
              <a:chOff x="1129246" y="4079789"/>
              <a:chExt cx="726104" cy="972887"/>
            </a:xfrm>
          </p:grpSpPr>
          <p:sp>
            <p:nvSpPr>
              <p:cNvPr id="537" name="Google Shape;537;p29"/>
              <p:cNvSpPr/>
              <p:nvPr/>
            </p:nvSpPr>
            <p:spPr>
              <a:xfrm>
                <a:off x="1129246" y="4079789"/>
                <a:ext cx="401574" cy="361361"/>
              </a:xfrm>
              <a:custGeom>
                <a:rect b="b" l="l" r="r" t="t"/>
                <a:pathLst>
                  <a:path extrusionOk="0" h="361361" w="401574">
                    <a:moveTo>
                      <a:pt x="299085" y="360322"/>
                    </a:moveTo>
                    <a:lnTo>
                      <a:pt x="12954" y="261929"/>
                    </a:lnTo>
                    <a:cubicBezTo>
                      <a:pt x="5239" y="259262"/>
                      <a:pt x="95" y="252023"/>
                      <a:pt x="0" y="243832"/>
                    </a:cubicBezTo>
                    <a:cubicBezTo>
                      <a:pt x="0" y="235640"/>
                      <a:pt x="5144" y="228401"/>
                      <a:pt x="12859" y="225734"/>
                    </a:cubicBezTo>
                    <a:lnTo>
                      <a:pt x="323945" y="117625"/>
                    </a:lnTo>
                    <a:lnTo>
                      <a:pt x="90106" y="37234"/>
                    </a:lnTo>
                    <a:cubicBezTo>
                      <a:pt x="80105" y="33805"/>
                      <a:pt x="74771" y="22947"/>
                      <a:pt x="78200" y="12946"/>
                    </a:cubicBezTo>
                    <a:cubicBezTo>
                      <a:pt x="81629" y="2944"/>
                      <a:pt x="92488" y="-2390"/>
                      <a:pt x="102489" y="1039"/>
                    </a:cubicBezTo>
                    <a:lnTo>
                      <a:pt x="388620" y="99433"/>
                    </a:lnTo>
                    <a:cubicBezTo>
                      <a:pt x="396335" y="102100"/>
                      <a:pt x="401479" y="109339"/>
                      <a:pt x="401574" y="117530"/>
                    </a:cubicBezTo>
                    <a:cubicBezTo>
                      <a:pt x="401574" y="125722"/>
                      <a:pt x="396431" y="132961"/>
                      <a:pt x="388715" y="135628"/>
                    </a:cubicBezTo>
                    <a:lnTo>
                      <a:pt x="77629" y="243736"/>
                    </a:lnTo>
                    <a:lnTo>
                      <a:pt x="311468" y="324127"/>
                    </a:lnTo>
                    <a:cubicBezTo>
                      <a:pt x="321469" y="327556"/>
                      <a:pt x="326803" y="338415"/>
                      <a:pt x="323374" y="348416"/>
                    </a:cubicBezTo>
                    <a:cubicBezTo>
                      <a:pt x="319945" y="358417"/>
                      <a:pt x="309086" y="363751"/>
                      <a:pt x="299085" y="3603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9"/>
              <p:cNvSpPr/>
              <p:nvPr/>
            </p:nvSpPr>
            <p:spPr>
              <a:xfrm>
                <a:off x="1353443" y="4530503"/>
                <a:ext cx="302841" cy="264509"/>
              </a:xfrm>
              <a:custGeom>
                <a:rect b="b" l="l" r="r" t="t"/>
                <a:pathLst>
                  <a:path extrusionOk="0" h="264509" w="302841">
                    <a:moveTo>
                      <a:pt x="291200" y="210884"/>
                    </a:moveTo>
                    <a:lnTo>
                      <a:pt x="60219" y="264128"/>
                    </a:lnTo>
                    <a:cubicBezTo>
                      <a:pt x="54028" y="265557"/>
                      <a:pt x="47551" y="262890"/>
                      <a:pt x="44122" y="257461"/>
                    </a:cubicBezTo>
                    <a:cubicBezTo>
                      <a:pt x="40693" y="252032"/>
                      <a:pt x="41169" y="245078"/>
                      <a:pt x="45170" y="240125"/>
                    </a:cubicBezTo>
                    <a:lnTo>
                      <a:pt x="207095" y="39338"/>
                    </a:lnTo>
                    <a:lnTo>
                      <a:pt x="18404" y="82868"/>
                    </a:lnTo>
                    <a:cubicBezTo>
                      <a:pt x="10308" y="84773"/>
                      <a:pt x="2307" y="79724"/>
                      <a:pt x="402" y="71628"/>
                    </a:cubicBezTo>
                    <a:cubicBezTo>
                      <a:pt x="-1503" y="63532"/>
                      <a:pt x="3545" y="55531"/>
                      <a:pt x="11642" y="53626"/>
                    </a:cubicBezTo>
                    <a:lnTo>
                      <a:pt x="242623" y="381"/>
                    </a:lnTo>
                    <a:cubicBezTo>
                      <a:pt x="248814" y="-1048"/>
                      <a:pt x="255291" y="1619"/>
                      <a:pt x="258720" y="7049"/>
                    </a:cubicBezTo>
                    <a:cubicBezTo>
                      <a:pt x="262149" y="12478"/>
                      <a:pt x="261673" y="19431"/>
                      <a:pt x="257672" y="24384"/>
                    </a:cubicBezTo>
                    <a:lnTo>
                      <a:pt x="95747" y="225171"/>
                    </a:lnTo>
                    <a:lnTo>
                      <a:pt x="284438" y="181642"/>
                    </a:lnTo>
                    <a:cubicBezTo>
                      <a:pt x="292534" y="179737"/>
                      <a:pt x="300535" y="184785"/>
                      <a:pt x="302440" y="192881"/>
                    </a:cubicBezTo>
                    <a:cubicBezTo>
                      <a:pt x="304345" y="200978"/>
                      <a:pt x="299297" y="208979"/>
                      <a:pt x="291200" y="21088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9"/>
              <p:cNvSpPr/>
              <p:nvPr/>
            </p:nvSpPr>
            <p:spPr>
              <a:xfrm>
                <a:off x="1649583" y="4859675"/>
                <a:ext cx="205767" cy="193001"/>
              </a:xfrm>
              <a:custGeom>
                <a:rect b="b" l="l" r="r" t="t"/>
                <a:pathLst>
                  <a:path extrusionOk="0" h="193001" w="205767">
                    <a:moveTo>
                      <a:pt x="200896" y="120028"/>
                    </a:moveTo>
                    <a:lnTo>
                      <a:pt x="70308" y="191846"/>
                    </a:lnTo>
                    <a:cubicBezTo>
                      <a:pt x="66784" y="193751"/>
                      <a:pt x="62403" y="193275"/>
                      <a:pt x="59450" y="190608"/>
                    </a:cubicBezTo>
                    <a:cubicBezTo>
                      <a:pt x="56497" y="187941"/>
                      <a:pt x="55545" y="183655"/>
                      <a:pt x="57069" y="179940"/>
                    </a:cubicBezTo>
                    <a:lnTo>
                      <a:pt x="120600" y="30778"/>
                    </a:lnTo>
                    <a:lnTo>
                      <a:pt x="13920" y="89452"/>
                    </a:lnTo>
                    <a:cubicBezTo>
                      <a:pt x="9348" y="91929"/>
                      <a:pt x="3633" y="90309"/>
                      <a:pt x="1157" y="85738"/>
                    </a:cubicBezTo>
                    <a:cubicBezTo>
                      <a:pt x="-1320" y="81166"/>
                      <a:pt x="300" y="75451"/>
                      <a:pt x="4872" y="72974"/>
                    </a:cubicBezTo>
                    <a:lnTo>
                      <a:pt x="135459" y="1155"/>
                    </a:lnTo>
                    <a:cubicBezTo>
                      <a:pt x="138984" y="-749"/>
                      <a:pt x="143365" y="-273"/>
                      <a:pt x="146318" y="2394"/>
                    </a:cubicBezTo>
                    <a:cubicBezTo>
                      <a:pt x="149271" y="5061"/>
                      <a:pt x="150223" y="9347"/>
                      <a:pt x="148699" y="13062"/>
                    </a:cubicBezTo>
                    <a:lnTo>
                      <a:pt x="85167" y="162223"/>
                    </a:lnTo>
                    <a:lnTo>
                      <a:pt x="191847" y="103549"/>
                    </a:lnTo>
                    <a:cubicBezTo>
                      <a:pt x="196419" y="101073"/>
                      <a:pt x="202134" y="102692"/>
                      <a:pt x="204611" y="107264"/>
                    </a:cubicBezTo>
                    <a:cubicBezTo>
                      <a:pt x="207087" y="111836"/>
                      <a:pt x="205468" y="117551"/>
                      <a:pt x="200896" y="1200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Obiettivi</a:t>
            </a:r>
            <a:endParaRPr/>
          </a:p>
        </p:txBody>
      </p:sp>
      <p:sp>
        <p:nvSpPr>
          <p:cNvPr id="545" name="Google Shape;545;p30"/>
          <p:cNvSpPr txBox="1"/>
          <p:nvPr>
            <p:ph idx="3" type="subTitle"/>
          </p:nvPr>
        </p:nvSpPr>
        <p:spPr>
          <a:xfrm>
            <a:off x="1344900" y="2477650"/>
            <a:ext cx="30906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Operazioni di creazione, lettura, aggiornamento e cancellazione dei dati</a:t>
            </a:r>
            <a:endParaRPr/>
          </a:p>
        </p:txBody>
      </p:sp>
      <p:sp>
        <p:nvSpPr>
          <p:cNvPr id="546" name="Google Shape;546;p30"/>
          <p:cNvSpPr txBox="1"/>
          <p:nvPr>
            <p:ph idx="4" type="subTitle"/>
          </p:nvPr>
        </p:nvSpPr>
        <p:spPr>
          <a:xfrm>
            <a:off x="5333407" y="2477650"/>
            <a:ext cx="30906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di query per avere delle metriche e fare delle analisi più specifiche sui dati a disposizione</a:t>
            </a:r>
            <a:endParaRPr/>
          </a:p>
        </p:txBody>
      </p:sp>
      <p:sp>
        <p:nvSpPr>
          <p:cNvPr id="547" name="Google Shape;547;p30"/>
          <p:cNvSpPr txBox="1"/>
          <p:nvPr>
            <p:ph idx="1" type="subTitle"/>
          </p:nvPr>
        </p:nvSpPr>
        <p:spPr>
          <a:xfrm>
            <a:off x="1344900" y="2051950"/>
            <a:ext cx="3090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/>
          </a:p>
        </p:txBody>
      </p:sp>
      <p:sp>
        <p:nvSpPr>
          <p:cNvPr id="548" name="Google Shape;548;p30"/>
          <p:cNvSpPr txBox="1"/>
          <p:nvPr>
            <p:ph idx="2" type="subTitle"/>
          </p:nvPr>
        </p:nvSpPr>
        <p:spPr>
          <a:xfrm>
            <a:off x="5333407" y="2051950"/>
            <a:ext cx="3090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 sui Dati</a:t>
            </a:r>
            <a:endParaRPr/>
          </a:p>
        </p:txBody>
      </p:sp>
      <p:sp>
        <p:nvSpPr>
          <p:cNvPr id="549" name="Google Shape;549;p30"/>
          <p:cNvSpPr/>
          <p:nvPr/>
        </p:nvSpPr>
        <p:spPr>
          <a:xfrm>
            <a:off x="720000" y="192895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tma"/>
              <a:ea typeface="Atma"/>
              <a:cs typeface="Atma"/>
              <a:sym typeface="Atma"/>
            </a:endParaRPr>
          </a:p>
        </p:txBody>
      </p:sp>
      <p:sp>
        <p:nvSpPr>
          <p:cNvPr id="550" name="Google Shape;550;p30"/>
          <p:cNvSpPr/>
          <p:nvPr/>
        </p:nvSpPr>
        <p:spPr>
          <a:xfrm>
            <a:off x="4708500" y="192895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tma"/>
              <a:ea typeface="Atma"/>
              <a:cs typeface="Atma"/>
              <a:sym typeface="Atma"/>
            </a:endParaRPr>
          </a:p>
        </p:txBody>
      </p:sp>
      <p:sp>
        <p:nvSpPr>
          <p:cNvPr id="551" name="Google Shape;551;p30"/>
          <p:cNvSpPr/>
          <p:nvPr/>
        </p:nvSpPr>
        <p:spPr>
          <a:xfrm>
            <a:off x="4816020" y="2045376"/>
            <a:ext cx="333673" cy="315824"/>
          </a:xfrm>
          <a:custGeom>
            <a:rect b="b" l="l" r="r" t="t"/>
            <a:pathLst>
              <a:path extrusionOk="0" h="17942" w="18956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52" name="Google Shape;552;p30"/>
          <p:cNvGrpSpPr/>
          <p:nvPr/>
        </p:nvGrpSpPr>
        <p:grpSpPr>
          <a:xfrm>
            <a:off x="817534" y="2026475"/>
            <a:ext cx="353645" cy="353645"/>
            <a:chOff x="-34763900" y="3561225"/>
            <a:chExt cx="291450" cy="291450"/>
          </a:xfrm>
        </p:grpSpPr>
        <p:sp>
          <p:nvSpPr>
            <p:cNvPr id="553" name="Google Shape;553;p30"/>
            <p:cNvSpPr/>
            <p:nvPr/>
          </p:nvSpPr>
          <p:spPr>
            <a:xfrm>
              <a:off x="-34693800" y="3629750"/>
              <a:ext cx="152025" cy="152825"/>
            </a:xfrm>
            <a:custGeom>
              <a:rect b="b" l="l" r="r" t="t"/>
              <a:pathLst>
                <a:path extrusionOk="0" h="6113" w="6081">
                  <a:moveTo>
                    <a:pt x="3025" y="1387"/>
                  </a:moveTo>
                  <a:cubicBezTo>
                    <a:pt x="3970" y="1387"/>
                    <a:pt x="4726" y="2143"/>
                    <a:pt x="4726" y="3088"/>
                  </a:cubicBezTo>
                  <a:cubicBezTo>
                    <a:pt x="4726" y="4033"/>
                    <a:pt x="3970" y="4789"/>
                    <a:pt x="3025" y="4789"/>
                  </a:cubicBezTo>
                  <a:cubicBezTo>
                    <a:pt x="2080" y="4789"/>
                    <a:pt x="1324" y="4033"/>
                    <a:pt x="1324" y="3088"/>
                  </a:cubicBezTo>
                  <a:cubicBezTo>
                    <a:pt x="1324" y="2143"/>
                    <a:pt x="2080" y="1387"/>
                    <a:pt x="3025" y="1387"/>
                  </a:cubicBezTo>
                  <a:close/>
                  <a:moveTo>
                    <a:pt x="2710" y="0"/>
                  </a:moveTo>
                  <a:lnTo>
                    <a:pt x="2710" y="442"/>
                  </a:lnTo>
                  <a:cubicBezTo>
                    <a:pt x="2710" y="599"/>
                    <a:pt x="2584" y="725"/>
                    <a:pt x="2426" y="757"/>
                  </a:cubicBezTo>
                  <a:cubicBezTo>
                    <a:pt x="2237" y="788"/>
                    <a:pt x="2017" y="914"/>
                    <a:pt x="1859" y="1009"/>
                  </a:cubicBezTo>
                  <a:cubicBezTo>
                    <a:pt x="1815" y="1031"/>
                    <a:pt x="1762" y="1041"/>
                    <a:pt x="1707" y="1041"/>
                  </a:cubicBezTo>
                  <a:cubicBezTo>
                    <a:pt x="1607" y="1041"/>
                    <a:pt x="1500" y="1007"/>
                    <a:pt x="1418" y="946"/>
                  </a:cubicBezTo>
                  <a:lnTo>
                    <a:pt x="1103" y="631"/>
                  </a:lnTo>
                  <a:lnTo>
                    <a:pt x="631" y="1103"/>
                  </a:lnTo>
                  <a:lnTo>
                    <a:pt x="946" y="1418"/>
                  </a:lnTo>
                  <a:cubicBezTo>
                    <a:pt x="1072" y="1544"/>
                    <a:pt x="1072" y="1702"/>
                    <a:pt x="977" y="1859"/>
                  </a:cubicBezTo>
                  <a:cubicBezTo>
                    <a:pt x="851" y="2048"/>
                    <a:pt x="788" y="2269"/>
                    <a:pt x="757" y="2458"/>
                  </a:cubicBezTo>
                  <a:cubicBezTo>
                    <a:pt x="694" y="2615"/>
                    <a:pt x="599" y="2710"/>
                    <a:pt x="442" y="2710"/>
                  </a:cubicBezTo>
                  <a:lnTo>
                    <a:pt x="1" y="2710"/>
                  </a:lnTo>
                  <a:lnTo>
                    <a:pt x="1" y="3403"/>
                  </a:lnTo>
                  <a:lnTo>
                    <a:pt x="442" y="3403"/>
                  </a:lnTo>
                  <a:cubicBezTo>
                    <a:pt x="599" y="3403"/>
                    <a:pt x="694" y="3498"/>
                    <a:pt x="757" y="3655"/>
                  </a:cubicBezTo>
                  <a:cubicBezTo>
                    <a:pt x="788" y="3876"/>
                    <a:pt x="914" y="4096"/>
                    <a:pt x="977" y="4254"/>
                  </a:cubicBezTo>
                  <a:cubicBezTo>
                    <a:pt x="1072" y="4380"/>
                    <a:pt x="1009" y="4569"/>
                    <a:pt x="946" y="4695"/>
                  </a:cubicBezTo>
                  <a:lnTo>
                    <a:pt x="631" y="5010"/>
                  </a:lnTo>
                  <a:lnTo>
                    <a:pt x="1103" y="5482"/>
                  </a:lnTo>
                  <a:lnTo>
                    <a:pt x="1418" y="5167"/>
                  </a:lnTo>
                  <a:cubicBezTo>
                    <a:pt x="1486" y="5100"/>
                    <a:pt x="1562" y="5068"/>
                    <a:pt x="1643" y="5068"/>
                  </a:cubicBezTo>
                  <a:cubicBezTo>
                    <a:pt x="1713" y="5068"/>
                    <a:pt x="1786" y="5092"/>
                    <a:pt x="1859" y="5136"/>
                  </a:cubicBezTo>
                  <a:cubicBezTo>
                    <a:pt x="2048" y="5230"/>
                    <a:pt x="2237" y="5325"/>
                    <a:pt x="2426" y="5356"/>
                  </a:cubicBezTo>
                  <a:cubicBezTo>
                    <a:pt x="2584" y="5419"/>
                    <a:pt x="2710" y="5514"/>
                    <a:pt x="2710" y="5671"/>
                  </a:cubicBezTo>
                  <a:lnTo>
                    <a:pt x="2710" y="6112"/>
                  </a:lnTo>
                  <a:lnTo>
                    <a:pt x="3372" y="6112"/>
                  </a:lnTo>
                  <a:lnTo>
                    <a:pt x="3372" y="5734"/>
                  </a:lnTo>
                  <a:cubicBezTo>
                    <a:pt x="3372" y="5577"/>
                    <a:pt x="3498" y="5451"/>
                    <a:pt x="3655" y="5419"/>
                  </a:cubicBezTo>
                  <a:cubicBezTo>
                    <a:pt x="3844" y="5356"/>
                    <a:pt x="4096" y="5262"/>
                    <a:pt x="4254" y="5167"/>
                  </a:cubicBezTo>
                  <a:cubicBezTo>
                    <a:pt x="4300" y="5133"/>
                    <a:pt x="4355" y="5119"/>
                    <a:pt x="4410" y="5119"/>
                  </a:cubicBezTo>
                  <a:cubicBezTo>
                    <a:pt x="4506" y="5119"/>
                    <a:pt x="4603" y="5159"/>
                    <a:pt x="4663" y="5199"/>
                  </a:cubicBezTo>
                  <a:lnTo>
                    <a:pt x="5010" y="5514"/>
                  </a:lnTo>
                  <a:lnTo>
                    <a:pt x="5451" y="5041"/>
                  </a:lnTo>
                  <a:lnTo>
                    <a:pt x="5136" y="4726"/>
                  </a:lnTo>
                  <a:cubicBezTo>
                    <a:pt x="5041" y="4632"/>
                    <a:pt x="5041" y="4474"/>
                    <a:pt x="5104" y="4285"/>
                  </a:cubicBezTo>
                  <a:cubicBezTo>
                    <a:pt x="5230" y="4096"/>
                    <a:pt x="5293" y="3907"/>
                    <a:pt x="5356" y="3718"/>
                  </a:cubicBezTo>
                  <a:cubicBezTo>
                    <a:pt x="5388" y="3561"/>
                    <a:pt x="5514" y="3434"/>
                    <a:pt x="5671" y="3434"/>
                  </a:cubicBezTo>
                  <a:lnTo>
                    <a:pt x="6081" y="3434"/>
                  </a:lnTo>
                  <a:lnTo>
                    <a:pt x="6081" y="2773"/>
                  </a:lnTo>
                  <a:lnTo>
                    <a:pt x="5671" y="2773"/>
                  </a:lnTo>
                  <a:cubicBezTo>
                    <a:pt x="5514" y="2710"/>
                    <a:pt x="5388" y="2615"/>
                    <a:pt x="5356" y="2458"/>
                  </a:cubicBezTo>
                  <a:cubicBezTo>
                    <a:pt x="5293" y="2269"/>
                    <a:pt x="5199" y="2017"/>
                    <a:pt x="5104" y="1859"/>
                  </a:cubicBezTo>
                  <a:cubicBezTo>
                    <a:pt x="5041" y="1733"/>
                    <a:pt x="5073" y="1544"/>
                    <a:pt x="5136" y="1418"/>
                  </a:cubicBezTo>
                  <a:lnTo>
                    <a:pt x="5451" y="1103"/>
                  </a:lnTo>
                  <a:lnTo>
                    <a:pt x="5010" y="631"/>
                  </a:lnTo>
                  <a:lnTo>
                    <a:pt x="4663" y="946"/>
                  </a:lnTo>
                  <a:cubicBezTo>
                    <a:pt x="4608" y="1019"/>
                    <a:pt x="4531" y="1050"/>
                    <a:pt x="4445" y="1050"/>
                  </a:cubicBezTo>
                  <a:cubicBezTo>
                    <a:pt x="4384" y="1050"/>
                    <a:pt x="4319" y="1035"/>
                    <a:pt x="4254" y="1009"/>
                  </a:cubicBezTo>
                  <a:cubicBezTo>
                    <a:pt x="4033" y="883"/>
                    <a:pt x="3844" y="788"/>
                    <a:pt x="3655" y="757"/>
                  </a:cubicBezTo>
                  <a:cubicBezTo>
                    <a:pt x="3498" y="725"/>
                    <a:pt x="3372" y="599"/>
                    <a:pt x="3372" y="442"/>
                  </a:cubicBezTo>
                  <a:lnTo>
                    <a:pt x="33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-34763900" y="3561225"/>
              <a:ext cx="291450" cy="291450"/>
            </a:xfrm>
            <a:custGeom>
              <a:rect b="b" l="l" r="r" t="t"/>
              <a:pathLst>
                <a:path extrusionOk="0" h="11658" w="11658">
                  <a:moveTo>
                    <a:pt x="6522" y="2048"/>
                  </a:moveTo>
                  <a:cubicBezTo>
                    <a:pt x="6743" y="2048"/>
                    <a:pt x="6900" y="2206"/>
                    <a:pt x="6900" y="2395"/>
                  </a:cubicBezTo>
                  <a:lnTo>
                    <a:pt x="6900" y="2899"/>
                  </a:lnTo>
                  <a:cubicBezTo>
                    <a:pt x="6995" y="2962"/>
                    <a:pt x="7089" y="2994"/>
                    <a:pt x="7152" y="3025"/>
                  </a:cubicBezTo>
                  <a:lnTo>
                    <a:pt x="7530" y="2678"/>
                  </a:lnTo>
                  <a:cubicBezTo>
                    <a:pt x="7578" y="2615"/>
                    <a:pt x="7664" y="2584"/>
                    <a:pt x="7755" y="2584"/>
                  </a:cubicBezTo>
                  <a:cubicBezTo>
                    <a:pt x="7845" y="2584"/>
                    <a:pt x="7940" y="2615"/>
                    <a:pt x="8003" y="2678"/>
                  </a:cubicBezTo>
                  <a:lnTo>
                    <a:pt x="8979" y="3655"/>
                  </a:lnTo>
                  <a:cubicBezTo>
                    <a:pt x="9106" y="3781"/>
                    <a:pt x="9106" y="4002"/>
                    <a:pt x="8979" y="4128"/>
                  </a:cubicBezTo>
                  <a:lnTo>
                    <a:pt x="8633" y="4474"/>
                  </a:lnTo>
                  <a:cubicBezTo>
                    <a:pt x="8664" y="4569"/>
                    <a:pt x="8696" y="4695"/>
                    <a:pt x="8727" y="4758"/>
                  </a:cubicBezTo>
                  <a:lnTo>
                    <a:pt x="9263" y="4758"/>
                  </a:lnTo>
                  <a:cubicBezTo>
                    <a:pt x="9452" y="4758"/>
                    <a:pt x="9610" y="4915"/>
                    <a:pt x="9610" y="5104"/>
                  </a:cubicBezTo>
                  <a:lnTo>
                    <a:pt x="9610" y="6491"/>
                  </a:lnTo>
                  <a:cubicBezTo>
                    <a:pt x="9610" y="6680"/>
                    <a:pt x="9452" y="6837"/>
                    <a:pt x="9263" y="6837"/>
                  </a:cubicBezTo>
                  <a:lnTo>
                    <a:pt x="8727" y="6837"/>
                  </a:lnTo>
                  <a:cubicBezTo>
                    <a:pt x="8696" y="6963"/>
                    <a:pt x="8664" y="7026"/>
                    <a:pt x="8633" y="7121"/>
                  </a:cubicBezTo>
                  <a:lnTo>
                    <a:pt x="8979" y="7467"/>
                  </a:lnTo>
                  <a:cubicBezTo>
                    <a:pt x="9106" y="7593"/>
                    <a:pt x="9106" y="7814"/>
                    <a:pt x="8979" y="7940"/>
                  </a:cubicBezTo>
                  <a:lnTo>
                    <a:pt x="8003" y="8916"/>
                  </a:lnTo>
                  <a:cubicBezTo>
                    <a:pt x="7940" y="8979"/>
                    <a:pt x="7845" y="9011"/>
                    <a:pt x="7755" y="9011"/>
                  </a:cubicBezTo>
                  <a:cubicBezTo>
                    <a:pt x="7664" y="9011"/>
                    <a:pt x="7578" y="8979"/>
                    <a:pt x="7530" y="8916"/>
                  </a:cubicBezTo>
                  <a:lnTo>
                    <a:pt x="7152" y="8570"/>
                  </a:lnTo>
                  <a:cubicBezTo>
                    <a:pt x="7089" y="8601"/>
                    <a:pt x="6963" y="8664"/>
                    <a:pt x="6900" y="8696"/>
                  </a:cubicBezTo>
                  <a:lnTo>
                    <a:pt x="6900" y="9200"/>
                  </a:lnTo>
                  <a:cubicBezTo>
                    <a:pt x="6900" y="9389"/>
                    <a:pt x="6743" y="9547"/>
                    <a:pt x="6522" y="9547"/>
                  </a:cubicBezTo>
                  <a:lnTo>
                    <a:pt x="5167" y="9547"/>
                  </a:lnTo>
                  <a:cubicBezTo>
                    <a:pt x="4947" y="9547"/>
                    <a:pt x="4789" y="9389"/>
                    <a:pt x="4789" y="9200"/>
                  </a:cubicBezTo>
                  <a:lnTo>
                    <a:pt x="4789" y="8696"/>
                  </a:lnTo>
                  <a:cubicBezTo>
                    <a:pt x="4695" y="8664"/>
                    <a:pt x="4600" y="8601"/>
                    <a:pt x="4537" y="8570"/>
                  </a:cubicBezTo>
                  <a:lnTo>
                    <a:pt x="4159" y="8916"/>
                  </a:lnTo>
                  <a:cubicBezTo>
                    <a:pt x="4112" y="8979"/>
                    <a:pt x="4025" y="9011"/>
                    <a:pt x="3935" y="9011"/>
                  </a:cubicBezTo>
                  <a:cubicBezTo>
                    <a:pt x="3844" y="9011"/>
                    <a:pt x="3750" y="8979"/>
                    <a:pt x="3687" y="8916"/>
                  </a:cubicBezTo>
                  <a:lnTo>
                    <a:pt x="2710" y="7940"/>
                  </a:lnTo>
                  <a:cubicBezTo>
                    <a:pt x="2584" y="7814"/>
                    <a:pt x="2584" y="7593"/>
                    <a:pt x="2710" y="7467"/>
                  </a:cubicBezTo>
                  <a:lnTo>
                    <a:pt x="3057" y="7121"/>
                  </a:lnTo>
                  <a:cubicBezTo>
                    <a:pt x="3025" y="7026"/>
                    <a:pt x="2994" y="6932"/>
                    <a:pt x="2962" y="6837"/>
                  </a:cubicBezTo>
                  <a:lnTo>
                    <a:pt x="2426" y="6837"/>
                  </a:lnTo>
                  <a:cubicBezTo>
                    <a:pt x="2237" y="6837"/>
                    <a:pt x="2080" y="6680"/>
                    <a:pt x="2080" y="6491"/>
                  </a:cubicBezTo>
                  <a:lnTo>
                    <a:pt x="2080" y="5104"/>
                  </a:lnTo>
                  <a:cubicBezTo>
                    <a:pt x="2080" y="4915"/>
                    <a:pt x="2237" y="4758"/>
                    <a:pt x="2426" y="4758"/>
                  </a:cubicBezTo>
                  <a:lnTo>
                    <a:pt x="2962" y="4758"/>
                  </a:lnTo>
                  <a:cubicBezTo>
                    <a:pt x="2994" y="4632"/>
                    <a:pt x="3025" y="4569"/>
                    <a:pt x="3057" y="4474"/>
                  </a:cubicBezTo>
                  <a:lnTo>
                    <a:pt x="2710" y="4128"/>
                  </a:lnTo>
                  <a:cubicBezTo>
                    <a:pt x="2584" y="4002"/>
                    <a:pt x="2584" y="3781"/>
                    <a:pt x="2710" y="3655"/>
                  </a:cubicBezTo>
                  <a:lnTo>
                    <a:pt x="3687" y="2678"/>
                  </a:lnTo>
                  <a:cubicBezTo>
                    <a:pt x="3750" y="2615"/>
                    <a:pt x="3844" y="2584"/>
                    <a:pt x="3935" y="2584"/>
                  </a:cubicBezTo>
                  <a:cubicBezTo>
                    <a:pt x="4025" y="2584"/>
                    <a:pt x="4112" y="2615"/>
                    <a:pt x="4159" y="2678"/>
                  </a:cubicBezTo>
                  <a:lnTo>
                    <a:pt x="4537" y="3025"/>
                  </a:lnTo>
                  <a:cubicBezTo>
                    <a:pt x="4600" y="2994"/>
                    <a:pt x="4726" y="2962"/>
                    <a:pt x="4789" y="2899"/>
                  </a:cubicBezTo>
                  <a:lnTo>
                    <a:pt x="4789" y="2395"/>
                  </a:lnTo>
                  <a:cubicBezTo>
                    <a:pt x="4789" y="2206"/>
                    <a:pt x="4947" y="2048"/>
                    <a:pt x="5167" y="2048"/>
                  </a:cubicBezTo>
                  <a:close/>
                  <a:moveTo>
                    <a:pt x="5829" y="1"/>
                  </a:moveTo>
                  <a:cubicBezTo>
                    <a:pt x="2647" y="1"/>
                    <a:pt x="1" y="2647"/>
                    <a:pt x="1" y="5829"/>
                  </a:cubicBezTo>
                  <a:cubicBezTo>
                    <a:pt x="1" y="6837"/>
                    <a:pt x="284" y="7877"/>
                    <a:pt x="820" y="8790"/>
                  </a:cubicBezTo>
                  <a:lnTo>
                    <a:pt x="32" y="11185"/>
                  </a:lnTo>
                  <a:cubicBezTo>
                    <a:pt x="1" y="11311"/>
                    <a:pt x="32" y="11468"/>
                    <a:pt x="127" y="11531"/>
                  </a:cubicBezTo>
                  <a:cubicBezTo>
                    <a:pt x="174" y="11602"/>
                    <a:pt x="274" y="11638"/>
                    <a:pt x="375" y="11638"/>
                  </a:cubicBezTo>
                  <a:cubicBezTo>
                    <a:pt x="408" y="11638"/>
                    <a:pt x="442" y="11634"/>
                    <a:pt x="473" y="11626"/>
                  </a:cubicBezTo>
                  <a:lnTo>
                    <a:pt x="2868" y="10838"/>
                  </a:lnTo>
                  <a:cubicBezTo>
                    <a:pt x="3781" y="11374"/>
                    <a:pt x="4789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57" y="2584"/>
                    <a:pt x="9011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-34644175" y="368095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41"/>
                    <a:pt x="1576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1"/>
          <p:cNvSpPr txBox="1"/>
          <p:nvPr>
            <p:ph type="title"/>
          </p:nvPr>
        </p:nvSpPr>
        <p:spPr>
          <a:xfrm>
            <a:off x="346050" y="1952850"/>
            <a:ext cx="44403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Tecnologie</a:t>
            </a:r>
            <a:endParaRPr/>
          </a:p>
        </p:txBody>
      </p:sp>
      <p:sp>
        <p:nvSpPr>
          <p:cNvPr id="561" name="Google Shape;561;p31"/>
          <p:cNvSpPr txBox="1"/>
          <p:nvPr>
            <p:ph idx="1" type="subTitle"/>
          </p:nvPr>
        </p:nvSpPr>
        <p:spPr>
          <a:xfrm>
            <a:off x="941825" y="2816250"/>
            <a:ext cx="36669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tecnologie utilizzate</a:t>
            </a:r>
            <a:endParaRPr/>
          </a:p>
        </p:txBody>
      </p:sp>
      <p:sp>
        <p:nvSpPr>
          <p:cNvPr id="562" name="Google Shape;562;p31"/>
          <p:cNvSpPr/>
          <p:nvPr/>
        </p:nvSpPr>
        <p:spPr>
          <a:xfrm>
            <a:off x="6715989" y="1045887"/>
            <a:ext cx="1081466" cy="537961"/>
          </a:xfrm>
          <a:custGeom>
            <a:rect b="b" l="l" r="r" t="t"/>
            <a:pathLst>
              <a:path extrusionOk="0" h="238036" w="478525">
                <a:moveTo>
                  <a:pt x="467106" y="157734"/>
                </a:moveTo>
                <a:cubicBezTo>
                  <a:pt x="449961" y="130493"/>
                  <a:pt x="412242" y="137636"/>
                  <a:pt x="396526" y="140589"/>
                </a:cubicBezTo>
                <a:cubicBezTo>
                  <a:pt x="388430" y="107347"/>
                  <a:pt x="374333" y="105347"/>
                  <a:pt x="351854" y="98965"/>
                </a:cubicBezTo>
                <a:cubicBezTo>
                  <a:pt x="351473" y="85154"/>
                  <a:pt x="340995" y="73819"/>
                  <a:pt x="327470" y="72200"/>
                </a:cubicBezTo>
                <a:cubicBezTo>
                  <a:pt x="317564" y="30766"/>
                  <a:pt x="280321" y="0"/>
                  <a:pt x="235934" y="0"/>
                </a:cubicBezTo>
                <a:cubicBezTo>
                  <a:pt x="206312" y="0"/>
                  <a:pt x="179927" y="13621"/>
                  <a:pt x="162687" y="34957"/>
                </a:cubicBezTo>
                <a:cubicBezTo>
                  <a:pt x="153638" y="30385"/>
                  <a:pt x="143447" y="27718"/>
                  <a:pt x="132588" y="27718"/>
                </a:cubicBezTo>
                <a:cubicBezTo>
                  <a:pt x="100013" y="27718"/>
                  <a:pt x="72962" y="51149"/>
                  <a:pt x="67247" y="82010"/>
                </a:cubicBezTo>
                <a:cubicBezTo>
                  <a:pt x="29242" y="87344"/>
                  <a:pt x="0" y="120015"/>
                  <a:pt x="0" y="159544"/>
                </a:cubicBezTo>
                <a:cubicBezTo>
                  <a:pt x="0" y="199073"/>
                  <a:pt x="30861" y="233458"/>
                  <a:pt x="70390" y="237458"/>
                </a:cubicBezTo>
                <a:cubicBezTo>
                  <a:pt x="72295" y="237744"/>
                  <a:pt x="74200" y="237839"/>
                  <a:pt x="76105" y="237839"/>
                </a:cubicBezTo>
                <a:lnTo>
                  <a:pt x="310706" y="237839"/>
                </a:lnTo>
                <a:cubicBezTo>
                  <a:pt x="310706" y="237839"/>
                  <a:pt x="385191" y="238792"/>
                  <a:pt x="429768" y="236506"/>
                </a:cubicBezTo>
                <a:cubicBezTo>
                  <a:pt x="474345" y="234220"/>
                  <a:pt x="492157" y="197453"/>
                  <a:pt x="467106" y="1576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3" name="Google Shape;563;p31"/>
          <p:cNvGrpSpPr/>
          <p:nvPr/>
        </p:nvGrpSpPr>
        <p:grpSpPr>
          <a:xfrm>
            <a:off x="5581686" y="1266189"/>
            <a:ext cx="1802447" cy="2267561"/>
            <a:chOff x="7359586" y="1323593"/>
            <a:chExt cx="797190" cy="1002946"/>
          </a:xfrm>
        </p:grpSpPr>
        <p:sp>
          <p:nvSpPr>
            <p:cNvPr id="564" name="Google Shape;564;p31"/>
            <p:cNvSpPr/>
            <p:nvPr/>
          </p:nvSpPr>
          <p:spPr>
            <a:xfrm>
              <a:off x="7359586" y="1323593"/>
              <a:ext cx="797190" cy="1002946"/>
            </a:xfrm>
            <a:custGeom>
              <a:rect b="b" l="l" r="r" t="t"/>
              <a:pathLst>
                <a:path extrusionOk="0" h="1002946" w="797190">
                  <a:moveTo>
                    <a:pt x="278130" y="0"/>
                  </a:moveTo>
                  <a:cubicBezTo>
                    <a:pt x="278130" y="0"/>
                    <a:pt x="900684" y="42767"/>
                    <a:pt x="782193" y="621792"/>
                  </a:cubicBezTo>
                  <a:cubicBezTo>
                    <a:pt x="678561" y="1128332"/>
                    <a:pt x="68008" y="1021461"/>
                    <a:pt x="0" y="910209"/>
                  </a:cubicBezTo>
                  <a:cubicBezTo>
                    <a:pt x="0" y="910209"/>
                    <a:pt x="354806" y="896493"/>
                    <a:pt x="456819" y="537972"/>
                  </a:cubicBezTo>
                  <a:cubicBezTo>
                    <a:pt x="558927" y="179451"/>
                    <a:pt x="278130" y="0"/>
                    <a:pt x="278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7872647" y="1779746"/>
              <a:ext cx="83394" cy="60695"/>
            </a:xfrm>
            <a:custGeom>
              <a:rect b="b" l="l" r="r" t="t"/>
              <a:pathLst>
                <a:path extrusionOk="0" h="60695" w="83394">
                  <a:moveTo>
                    <a:pt x="527" y="0"/>
                  </a:moveTo>
                  <a:cubicBezTo>
                    <a:pt x="527" y="0"/>
                    <a:pt x="-5950" y="48768"/>
                    <a:pt x="26530" y="58483"/>
                  </a:cubicBezTo>
                  <a:cubicBezTo>
                    <a:pt x="59010" y="68199"/>
                    <a:pt x="78536" y="43815"/>
                    <a:pt x="83394" y="26003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7747995" y="1861470"/>
              <a:ext cx="68410" cy="102226"/>
            </a:xfrm>
            <a:custGeom>
              <a:rect b="b" l="l" r="r" t="t"/>
              <a:pathLst>
                <a:path extrusionOk="0" h="102226" w="68410">
                  <a:moveTo>
                    <a:pt x="68410" y="0"/>
                  </a:moveTo>
                  <a:cubicBezTo>
                    <a:pt x="68410" y="0"/>
                    <a:pt x="45550" y="51530"/>
                    <a:pt x="13070" y="66199"/>
                  </a:cubicBezTo>
                  <a:cubicBezTo>
                    <a:pt x="-19410" y="80867"/>
                    <a:pt x="16309" y="105251"/>
                    <a:pt x="37454" y="101917"/>
                  </a:cubicBezTo>
                  <a:cubicBezTo>
                    <a:pt x="58600" y="98679"/>
                    <a:pt x="68410" y="0"/>
                    <a:pt x="68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7723410" y="2031777"/>
              <a:ext cx="76517" cy="56561"/>
            </a:xfrm>
            <a:custGeom>
              <a:rect b="b" l="l" r="r" t="t"/>
              <a:pathLst>
                <a:path extrusionOk="0" h="56561" w="76517">
                  <a:moveTo>
                    <a:pt x="6699" y="0"/>
                  </a:moveTo>
                  <a:cubicBezTo>
                    <a:pt x="6699" y="0"/>
                    <a:pt x="-12827" y="34100"/>
                    <a:pt x="14795" y="52006"/>
                  </a:cubicBezTo>
                  <a:cubicBezTo>
                    <a:pt x="42417" y="69914"/>
                    <a:pt x="76517" y="29242"/>
                    <a:pt x="76517" y="29242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31"/>
          <p:cNvGrpSpPr/>
          <p:nvPr/>
        </p:nvGrpSpPr>
        <p:grpSpPr>
          <a:xfrm>
            <a:off x="5658569" y="3311806"/>
            <a:ext cx="1943409" cy="785814"/>
            <a:chOff x="7393590" y="2228373"/>
            <a:chExt cx="859535" cy="347567"/>
          </a:xfrm>
        </p:grpSpPr>
        <p:sp>
          <p:nvSpPr>
            <p:cNvPr id="569" name="Google Shape;569;p31"/>
            <p:cNvSpPr/>
            <p:nvPr/>
          </p:nvSpPr>
          <p:spPr>
            <a:xfrm>
              <a:off x="7393590" y="2228373"/>
              <a:ext cx="859535" cy="347567"/>
            </a:xfrm>
            <a:custGeom>
              <a:rect b="b" l="l" r="r" t="t"/>
              <a:pathLst>
                <a:path extrusionOk="0" h="347567" w="859535">
                  <a:moveTo>
                    <a:pt x="748379" y="347567"/>
                  </a:moveTo>
                  <a:cubicBezTo>
                    <a:pt x="809815" y="347567"/>
                    <a:pt x="859536" y="297752"/>
                    <a:pt x="859536" y="236315"/>
                  </a:cubicBezTo>
                  <a:cubicBezTo>
                    <a:pt x="859536" y="174879"/>
                    <a:pt x="809720" y="125063"/>
                    <a:pt x="748379" y="125063"/>
                  </a:cubicBezTo>
                  <a:cubicBezTo>
                    <a:pt x="721805" y="125063"/>
                    <a:pt x="697421" y="134398"/>
                    <a:pt x="678275" y="150019"/>
                  </a:cubicBezTo>
                  <a:cubicBezTo>
                    <a:pt x="666559" y="123634"/>
                    <a:pt x="640080" y="105251"/>
                    <a:pt x="609409" y="105251"/>
                  </a:cubicBezTo>
                  <a:cubicBezTo>
                    <a:pt x="591312" y="105251"/>
                    <a:pt x="574738" y="111633"/>
                    <a:pt x="561784" y="122206"/>
                  </a:cubicBezTo>
                  <a:cubicBezTo>
                    <a:pt x="545973" y="52292"/>
                    <a:pt x="483584" y="0"/>
                    <a:pt x="408908" y="0"/>
                  </a:cubicBezTo>
                  <a:cubicBezTo>
                    <a:pt x="345567" y="0"/>
                    <a:pt x="291084" y="37624"/>
                    <a:pt x="266319" y="91726"/>
                  </a:cubicBezTo>
                  <a:cubicBezTo>
                    <a:pt x="246697" y="74200"/>
                    <a:pt x="220885" y="63532"/>
                    <a:pt x="192500" y="63532"/>
                  </a:cubicBezTo>
                  <a:cubicBezTo>
                    <a:pt x="131064" y="63532"/>
                    <a:pt x="81343" y="113348"/>
                    <a:pt x="81343" y="174784"/>
                  </a:cubicBezTo>
                  <a:cubicBezTo>
                    <a:pt x="81343" y="182404"/>
                    <a:pt x="82105" y="189929"/>
                    <a:pt x="83629" y="197072"/>
                  </a:cubicBezTo>
                  <a:cubicBezTo>
                    <a:pt x="80963" y="196787"/>
                    <a:pt x="78200" y="196596"/>
                    <a:pt x="75438" y="196596"/>
                  </a:cubicBezTo>
                  <a:cubicBezTo>
                    <a:pt x="33718" y="196596"/>
                    <a:pt x="0" y="230410"/>
                    <a:pt x="0" y="272034"/>
                  </a:cubicBezTo>
                  <a:cubicBezTo>
                    <a:pt x="0" y="313658"/>
                    <a:pt x="33814" y="347472"/>
                    <a:pt x="75438" y="347472"/>
                  </a:cubicBezTo>
                  <a:lnTo>
                    <a:pt x="748570" y="3474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0" name="Google Shape;570;p31"/>
            <p:cNvGrpSpPr/>
            <p:nvPr/>
          </p:nvGrpSpPr>
          <p:grpSpPr>
            <a:xfrm>
              <a:off x="7408778" y="2250329"/>
              <a:ext cx="827814" cy="268937"/>
              <a:chOff x="7408778" y="2250329"/>
              <a:chExt cx="827814" cy="268937"/>
            </a:xfrm>
          </p:grpSpPr>
          <p:sp>
            <p:nvSpPr>
              <p:cNvPr id="571" name="Google Shape;571;p31"/>
              <p:cNvSpPr/>
              <p:nvPr/>
            </p:nvSpPr>
            <p:spPr>
              <a:xfrm>
                <a:off x="7508461" y="2325050"/>
                <a:ext cx="141256" cy="90870"/>
              </a:xfrm>
              <a:custGeom>
                <a:rect b="b" l="l" r="r" t="t"/>
                <a:pathLst>
                  <a:path extrusionOk="0" h="90870" w="141256">
                    <a:moveTo>
                      <a:pt x="1" y="90870"/>
                    </a:moveTo>
                    <a:cubicBezTo>
                      <a:pt x="1" y="90870"/>
                      <a:pt x="-1428" y="-37241"/>
                      <a:pt x="141256" y="10765"/>
                    </a:cubicBezTo>
                    <a:cubicBezTo>
                      <a:pt x="141256" y="10765"/>
                      <a:pt x="24766" y="-15429"/>
                      <a:pt x="1" y="908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1"/>
              <p:cNvSpPr/>
              <p:nvPr/>
            </p:nvSpPr>
            <p:spPr>
              <a:xfrm>
                <a:off x="7408778" y="2442114"/>
                <a:ext cx="51581" cy="77152"/>
              </a:xfrm>
              <a:custGeom>
                <a:rect b="b" l="l" r="r" t="t"/>
                <a:pathLst>
                  <a:path extrusionOk="0" h="77152" w="51581">
                    <a:moveTo>
                      <a:pt x="51582" y="0"/>
                    </a:moveTo>
                    <a:cubicBezTo>
                      <a:pt x="51582" y="0"/>
                      <a:pt x="-6616" y="8763"/>
                      <a:pt x="623" y="77153"/>
                    </a:cubicBezTo>
                    <a:cubicBezTo>
                      <a:pt x="623" y="77153"/>
                      <a:pt x="10815" y="21812"/>
                      <a:pt x="515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1"/>
              <p:cNvSpPr/>
              <p:nvPr/>
            </p:nvSpPr>
            <p:spPr>
              <a:xfrm>
                <a:off x="7693342" y="2250329"/>
                <a:ext cx="238791" cy="98630"/>
              </a:xfrm>
              <a:custGeom>
                <a:rect b="b" l="l" r="r" t="t"/>
                <a:pathLst>
                  <a:path extrusionOk="0" h="98630" w="238791">
                    <a:moveTo>
                      <a:pt x="0" y="63674"/>
                    </a:moveTo>
                    <a:cubicBezTo>
                      <a:pt x="0" y="63674"/>
                      <a:pt x="48101" y="-14907"/>
                      <a:pt x="132493" y="2523"/>
                    </a:cubicBezTo>
                    <a:cubicBezTo>
                      <a:pt x="216979" y="19954"/>
                      <a:pt x="238792" y="98631"/>
                      <a:pt x="238792" y="98631"/>
                    </a:cubicBezTo>
                    <a:cubicBezTo>
                      <a:pt x="238792" y="98631"/>
                      <a:pt x="193643" y="18525"/>
                      <a:pt x="135446" y="18525"/>
                    </a:cubicBezTo>
                    <a:cubicBezTo>
                      <a:pt x="77248" y="18525"/>
                      <a:pt x="46672" y="28717"/>
                      <a:pt x="0" y="63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1"/>
              <p:cNvSpPr/>
              <p:nvPr/>
            </p:nvSpPr>
            <p:spPr>
              <a:xfrm>
                <a:off x="7974425" y="2350350"/>
                <a:ext cx="87344" cy="32042"/>
              </a:xfrm>
              <a:custGeom>
                <a:rect b="b" l="l" r="r" t="t"/>
                <a:pathLst>
                  <a:path extrusionOk="0" h="32042" w="87344">
                    <a:moveTo>
                      <a:pt x="0" y="7277"/>
                    </a:moveTo>
                    <a:cubicBezTo>
                      <a:pt x="0" y="7277"/>
                      <a:pt x="50959" y="-20345"/>
                      <a:pt x="87344" y="32042"/>
                    </a:cubicBezTo>
                    <a:cubicBezTo>
                      <a:pt x="87344" y="32042"/>
                      <a:pt x="52388" y="4420"/>
                      <a:pt x="0" y="72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1"/>
              <p:cNvSpPr/>
              <p:nvPr/>
            </p:nvSpPr>
            <p:spPr>
              <a:xfrm>
                <a:off x="8096726" y="2371845"/>
                <a:ext cx="139866" cy="112464"/>
              </a:xfrm>
              <a:custGeom>
                <a:rect b="b" l="l" r="r" t="t"/>
                <a:pathLst>
                  <a:path extrusionOk="0" h="112464" w="139866">
                    <a:moveTo>
                      <a:pt x="0" y="17881"/>
                    </a:moveTo>
                    <a:cubicBezTo>
                      <a:pt x="0" y="17881"/>
                      <a:pt x="45149" y="-15647"/>
                      <a:pt x="94679" y="9118"/>
                    </a:cubicBezTo>
                    <a:cubicBezTo>
                      <a:pt x="144209" y="33883"/>
                      <a:pt x="144209" y="90652"/>
                      <a:pt x="135446" y="112465"/>
                    </a:cubicBezTo>
                    <a:cubicBezTo>
                      <a:pt x="135446" y="112465"/>
                      <a:pt x="131064" y="41122"/>
                      <a:pt x="90297" y="20739"/>
                    </a:cubicBezTo>
                    <a:cubicBezTo>
                      <a:pt x="49530" y="355"/>
                      <a:pt x="0" y="17786"/>
                      <a:pt x="0" y="1778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6" name="Google Shape;576;p31"/>
          <p:cNvSpPr/>
          <p:nvPr/>
        </p:nvSpPr>
        <p:spPr>
          <a:xfrm>
            <a:off x="6556837" y="1388509"/>
            <a:ext cx="763159" cy="1046403"/>
          </a:xfrm>
          <a:custGeom>
            <a:rect b="b" l="l" r="r" t="t"/>
            <a:pathLst>
              <a:path extrusionOk="0" h="463010" w="337681">
                <a:moveTo>
                  <a:pt x="0" y="0"/>
                </a:moveTo>
                <a:cubicBezTo>
                  <a:pt x="0" y="0"/>
                  <a:pt x="362521" y="96107"/>
                  <a:pt x="336328" y="463010"/>
                </a:cubicBezTo>
                <a:cubicBezTo>
                  <a:pt x="336328" y="463010"/>
                  <a:pt x="296989" y="148495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7" name="Google Shape;577;p31"/>
          <p:cNvGrpSpPr/>
          <p:nvPr/>
        </p:nvGrpSpPr>
        <p:grpSpPr>
          <a:xfrm>
            <a:off x="5265642" y="1820314"/>
            <a:ext cx="753828" cy="471037"/>
            <a:chOff x="7652956" y="3145345"/>
            <a:chExt cx="678941" cy="424243"/>
          </a:xfrm>
        </p:grpSpPr>
        <p:sp>
          <p:nvSpPr>
            <p:cNvPr id="578" name="Google Shape;578;p31"/>
            <p:cNvSpPr/>
            <p:nvPr/>
          </p:nvSpPr>
          <p:spPr>
            <a:xfrm>
              <a:off x="7652956" y="3145345"/>
              <a:ext cx="678941" cy="424243"/>
            </a:xfrm>
            <a:custGeom>
              <a:rect b="b" l="l" r="r" t="t"/>
              <a:pathLst>
                <a:path extrusionOk="0" h="424243" w="678941">
                  <a:moveTo>
                    <a:pt x="0" y="284607"/>
                  </a:moveTo>
                  <a:cubicBezTo>
                    <a:pt x="0" y="342710"/>
                    <a:pt x="35528" y="392430"/>
                    <a:pt x="85916" y="413576"/>
                  </a:cubicBezTo>
                  <a:cubicBezTo>
                    <a:pt x="97250" y="420433"/>
                    <a:pt x="110490" y="424244"/>
                    <a:pt x="124682" y="424244"/>
                  </a:cubicBezTo>
                  <a:lnTo>
                    <a:pt x="543116" y="424244"/>
                  </a:lnTo>
                  <a:cubicBezTo>
                    <a:pt x="546545" y="424244"/>
                    <a:pt x="549974" y="423958"/>
                    <a:pt x="553403" y="423577"/>
                  </a:cubicBezTo>
                  <a:cubicBezTo>
                    <a:pt x="623888" y="416528"/>
                    <a:pt x="678942" y="356997"/>
                    <a:pt x="678942" y="284607"/>
                  </a:cubicBezTo>
                  <a:cubicBezTo>
                    <a:pt x="678942" y="212217"/>
                    <a:pt x="626745" y="155924"/>
                    <a:pt x="559022" y="146399"/>
                  </a:cubicBezTo>
                  <a:cubicBezTo>
                    <a:pt x="548830" y="91250"/>
                    <a:pt x="500634" y="49530"/>
                    <a:pt x="442532" y="49530"/>
                  </a:cubicBezTo>
                  <a:cubicBezTo>
                    <a:pt x="423196" y="49530"/>
                    <a:pt x="404908" y="54197"/>
                    <a:pt x="388811" y="62389"/>
                  </a:cubicBezTo>
                  <a:cubicBezTo>
                    <a:pt x="358045" y="24384"/>
                    <a:pt x="310991" y="0"/>
                    <a:pt x="258223" y="0"/>
                  </a:cubicBezTo>
                  <a:cubicBezTo>
                    <a:pt x="178975" y="0"/>
                    <a:pt x="112586" y="54864"/>
                    <a:pt x="94964" y="128778"/>
                  </a:cubicBezTo>
                  <a:cubicBezTo>
                    <a:pt x="70866" y="131731"/>
                    <a:pt x="52197" y="151829"/>
                    <a:pt x="51530" y="176498"/>
                  </a:cubicBezTo>
                  <a:cubicBezTo>
                    <a:pt x="20193" y="202121"/>
                    <a:pt x="95" y="241078"/>
                    <a:pt x="95" y="2847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7780019" y="3196497"/>
              <a:ext cx="235839" cy="79245"/>
            </a:xfrm>
            <a:custGeom>
              <a:rect b="b" l="l" r="r" t="t"/>
              <a:pathLst>
                <a:path extrusionOk="0" h="79245" w="235839">
                  <a:moveTo>
                    <a:pt x="0" y="79245"/>
                  </a:moveTo>
                  <a:cubicBezTo>
                    <a:pt x="0" y="79245"/>
                    <a:pt x="82963" y="-62677"/>
                    <a:pt x="235839" y="33335"/>
                  </a:cubicBezTo>
                  <a:cubicBezTo>
                    <a:pt x="235839" y="33335"/>
                    <a:pt x="100394" y="-12576"/>
                    <a:pt x="0" y="79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8057388" y="3232859"/>
              <a:ext cx="246792" cy="200140"/>
            </a:xfrm>
            <a:custGeom>
              <a:rect b="b" l="l" r="r" t="t"/>
              <a:pathLst>
                <a:path extrusionOk="0" h="200140" w="246792">
                  <a:moveTo>
                    <a:pt x="0" y="7926"/>
                  </a:moveTo>
                  <a:cubicBezTo>
                    <a:pt x="0" y="7926"/>
                    <a:pt x="93916" y="-33603"/>
                    <a:pt x="131064" y="73458"/>
                  </a:cubicBezTo>
                  <a:cubicBezTo>
                    <a:pt x="131064" y="73458"/>
                    <a:pt x="242411" y="93080"/>
                    <a:pt x="246793" y="200141"/>
                  </a:cubicBezTo>
                  <a:cubicBezTo>
                    <a:pt x="246793" y="200141"/>
                    <a:pt x="238030" y="104033"/>
                    <a:pt x="117919" y="99652"/>
                  </a:cubicBezTo>
                  <a:cubicBezTo>
                    <a:pt x="117919" y="99652"/>
                    <a:pt x="111347" y="14498"/>
                    <a:pt x="0" y="7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p31"/>
          <p:cNvGrpSpPr/>
          <p:nvPr/>
        </p:nvGrpSpPr>
        <p:grpSpPr>
          <a:xfrm>
            <a:off x="7452185" y="2916133"/>
            <a:ext cx="978581" cy="395705"/>
            <a:chOff x="7393590" y="2228373"/>
            <a:chExt cx="859535" cy="347567"/>
          </a:xfrm>
        </p:grpSpPr>
        <p:sp>
          <p:nvSpPr>
            <p:cNvPr id="582" name="Google Shape;582;p31"/>
            <p:cNvSpPr/>
            <p:nvPr/>
          </p:nvSpPr>
          <p:spPr>
            <a:xfrm>
              <a:off x="7393590" y="2228373"/>
              <a:ext cx="859535" cy="347567"/>
            </a:xfrm>
            <a:custGeom>
              <a:rect b="b" l="l" r="r" t="t"/>
              <a:pathLst>
                <a:path extrusionOk="0" h="347567" w="859535">
                  <a:moveTo>
                    <a:pt x="748379" y="347567"/>
                  </a:moveTo>
                  <a:cubicBezTo>
                    <a:pt x="809815" y="347567"/>
                    <a:pt x="859536" y="297752"/>
                    <a:pt x="859536" y="236315"/>
                  </a:cubicBezTo>
                  <a:cubicBezTo>
                    <a:pt x="859536" y="174879"/>
                    <a:pt x="809720" y="125063"/>
                    <a:pt x="748379" y="125063"/>
                  </a:cubicBezTo>
                  <a:cubicBezTo>
                    <a:pt x="721805" y="125063"/>
                    <a:pt x="697421" y="134398"/>
                    <a:pt x="678275" y="150019"/>
                  </a:cubicBezTo>
                  <a:cubicBezTo>
                    <a:pt x="666559" y="123634"/>
                    <a:pt x="640080" y="105251"/>
                    <a:pt x="609409" y="105251"/>
                  </a:cubicBezTo>
                  <a:cubicBezTo>
                    <a:pt x="591312" y="105251"/>
                    <a:pt x="574738" y="111633"/>
                    <a:pt x="561784" y="122206"/>
                  </a:cubicBezTo>
                  <a:cubicBezTo>
                    <a:pt x="545973" y="52292"/>
                    <a:pt x="483584" y="0"/>
                    <a:pt x="408908" y="0"/>
                  </a:cubicBezTo>
                  <a:cubicBezTo>
                    <a:pt x="345567" y="0"/>
                    <a:pt x="291084" y="37624"/>
                    <a:pt x="266319" y="91726"/>
                  </a:cubicBezTo>
                  <a:cubicBezTo>
                    <a:pt x="246697" y="74200"/>
                    <a:pt x="220885" y="63532"/>
                    <a:pt x="192500" y="63532"/>
                  </a:cubicBezTo>
                  <a:cubicBezTo>
                    <a:pt x="131064" y="63532"/>
                    <a:pt x="81343" y="113348"/>
                    <a:pt x="81343" y="174784"/>
                  </a:cubicBezTo>
                  <a:cubicBezTo>
                    <a:pt x="81343" y="182404"/>
                    <a:pt x="82105" y="189929"/>
                    <a:pt x="83629" y="197072"/>
                  </a:cubicBezTo>
                  <a:cubicBezTo>
                    <a:pt x="80963" y="196787"/>
                    <a:pt x="78200" y="196596"/>
                    <a:pt x="75438" y="196596"/>
                  </a:cubicBezTo>
                  <a:cubicBezTo>
                    <a:pt x="33718" y="196596"/>
                    <a:pt x="0" y="230410"/>
                    <a:pt x="0" y="272034"/>
                  </a:cubicBezTo>
                  <a:cubicBezTo>
                    <a:pt x="0" y="313658"/>
                    <a:pt x="33814" y="347472"/>
                    <a:pt x="75438" y="347472"/>
                  </a:cubicBezTo>
                  <a:lnTo>
                    <a:pt x="748570" y="347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3" name="Google Shape;583;p31"/>
            <p:cNvGrpSpPr/>
            <p:nvPr/>
          </p:nvGrpSpPr>
          <p:grpSpPr>
            <a:xfrm>
              <a:off x="7408778" y="2250329"/>
              <a:ext cx="827814" cy="268937"/>
              <a:chOff x="7408778" y="2250329"/>
              <a:chExt cx="827814" cy="268937"/>
            </a:xfrm>
          </p:grpSpPr>
          <p:sp>
            <p:nvSpPr>
              <p:cNvPr id="584" name="Google Shape;584;p31"/>
              <p:cNvSpPr/>
              <p:nvPr/>
            </p:nvSpPr>
            <p:spPr>
              <a:xfrm>
                <a:off x="7508461" y="2325050"/>
                <a:ext cx="141256" cy="90870"/>
              </a:xfrm>
              <a:custGeom>
                <a:rect b="b" l="l" r="r" t="t"/>
                <a:pathLst>
                  <a:path extrusionOk="0" h="90870" w="141256">
                    <a:moveTo>
                      <a:pt x="1" y="90870"/>
                    </a:moveTo>
                    <a:cubicBezTo>
                      <a:pt x="1" y="90870"/>
                      <a:pt x="-1428" y="-37241"/>
                      <a:pt x="141256" y="10765"/>
                    </a:cubicBezTo>
                    <a:cubicBezTo>
                      <a:pt x="141256" y="10765"/>
                      <a:pt x="24766" y="-15429"/>
                      <a:pt x="1" y="908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>
                <a:off x="7408778" y="2442114"/>
                <a:ext cx="51581" cy="77152"/>
              </a:xfrm>
              <a:custGeom>
                <a:rect b="b" l="l" r="r" t="t"/>
                <a:pathLst>
                  <a:path extrusionOk="0" h="77152" w="51581">
                    <a:moveTo>
                      <a:pt x="51582" y="0"/>
                    </a:moveTo>
                    <a:cubicBezTo>
                      <a:pt x="51582" y="0"/>
                      <a:pt x="-6616" y="8763"/>
                      <a:pt x="623" y="77153"/>
                    </a:cubicBezTo>
                    <a:cubicBezTo>
                      <a:pt x="623" y="77153"/>
                      <a:pt x="10815" y="21812"/>
                      <a:pt x="515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>
                <a:off x="7693342" y="2250329"/>
                <a:ext cx="238791" cy="98630"/>
              </a:xfrm>
              <a:custGeom>
                <a:rect b="b" l="l" r="r" t="t"/>
                <a:pathLst>
                  <a:path extrusionOk="0" h="98630" w="238791">
                    <a:moveTo>
                      <a:pt x="0" y="63674"/>
                    </a:moveTo>
                    <a:cubicBezTo>
                      <a:pt x="0" y="63674"/>
                      <a:pt x="48101" y="-14907"/>
                      <a:pt x="132493" y="2523"/>
                    </a:cubicBezTo>
                    <a:cubicBezTo>
                      <a:pt x="216979" y="19954"/>
                      <a:pt x="238792" y="98631"/>
                      <a:pt x="238792" y="98631"/>
                    </a:cubicBezTo>
                    <a:cubicBezTo>
                      <a:pt x="238792" y="98631"/>
                      <a:pt x="193643" y="18525"/>
                      <a:pt x="135446" y="18525"/>
                    </a:cubicBezTo>
                    <a:cubicBezTo>
                      <a:pt x="77248" y="18525"/>
                      <a:pt x="46672" y="28717"/>
                      <a:pt x="0" y="636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31"/>
              <p:cNvSpPr/>
              <p:nvPr/>
            </p:nvSpPr>
            <p:spPr>
              <a:xfrm>
                <a:off x="7974425" y="2350350"/>
                <a:ext cx="87344" cy="32042"/>
              </a:xfrm>
              <a:custGeom>
                <a:rect b="b" l="l" r="r" t="t"/>
                <a:pathLst>
                  <a:path extrusionOk="0" h="32042" w="87344">
                    <a:moveTo>
                      <a:pt x="0" y="7277"/>
                    </a:moveTo>
                    <a:cubicBezTo>
                      <a:pt x="0" y="7277"/>
                      <a:pt x="50959" y="-20345"/>
                      <a:pt x="87344" y="32042"/>
                    </a:cubicBezTo>
                    <a:cubicBezTo>
                      <a:pt x="87344" y="32042"/>
                      <a:pt x="52388" y="4420"/>
                      <a:pt x="0" y="72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>
                <a:off x="8096726" y="2371845"/>
                <a:ext cx="139866" cy="112464"/>
              </a:xfrm>
              <a:custGeom>
                <a:rect b="b" l="l" r="r" t="t"/>
                <a:pathLst>
                  <a:path extrusionOk="0" h="112464" w="139866">
                    <a:moveTo>
                      <a:pt x="0" y="17881"/>
                    </a:moveTo>
                    <a:cubicBezTo>
                      <a:pt x="0" y="17881"/>
                      <a:pt x="45149" y="-15647"/>
                      <a:pt x="94679" y="9118"/>
                    </a:cubicBezTo>
                    <a:cubicBezTo>
                      <a:pt x="144209" y="33883"/>
                      <a:pt x="144209" y="90652"/>
                      <a:pt x="135446" y="112465"/>
                    </a:cubicBezTo>
                    <a:cubicBezTo>
                      <a:pt x="135446" y="112465"/>
                      <a:pt x="131064" y="41122"/>
                      <a:pt x="90297" y="20739"/>
                    </a:cubicBezTo>
                    <a:cubicBezTo>
                      <a:pt x="49530" y="355"/>
                      <a:pt x="0" y="17786"/>
                      <a:pt x="0" y="177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Tecnologie</a:t>
            </a:r>
            <a:endParaRPr/>
          </a:p>
        </p:txBody>
      </p:sp>
      <p:sp>
        <p:nvSpPr>
          <p:cNvPr id="594" name="Google Shape;594;p32"/>
          <p:cNvSpPr txBox="1"/>
          <p:nvPr>
            <p:ph idx="4294967295" type="title"/>
          </p:nvPr>
        </p:nvSpPr>
        <p:spPr>
          <a:xfrm>
            <a:off x="5571450" y="1975713"/>
            <a:ext cx="2032500" cy="5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Flask | Backend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95" name="Google Shape;595;p32"/>
          <p:cNvSpPr txBox="1"/>
          <p:nvPr>
            <p:ph idx="4294967295" type="title"/>
          </p:nvPr>
        </p:nvSpPr>
        <p:spPr>
          <a:xfrm>
            <a:off x="5571450" y="3282800"/>
            <a:ext cx="3221400" cy="5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MongoDB | Database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96" name="Google Shape;596;p32"/>
          <p:cNvSpPr txBox="1"/>
          <p:nvPr>
            <p:ph idx="4294967295" type="title"/>
          </p:nvPr>
        </p:nvSpPr>
        <p:spPr>
          <a:xfrm>
            <a:off x="194019" y="2680950"/>
            <a:ext cx="3221400" cy="5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Frontend | React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97" name="Google Shape;597;p32"/>
          <p:cNvSpPr txBox="1"/>
          <p:nvPr>
            <p:ph idx="4294967295" type="title"/>
          </p:nvPr>
        </p:nvSpPr>
        <p:spPr>
          <a:xfrm>
            <a:off x="550525" y="1477275"/>
            <a:ext cx="2865000" cy="5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Backend | Python</a:t>
            </a:r>
            <a:endParaRPr sz="1800">
              <a:solidFill>
                <a:schemeClr val="lt2"/>
              </a:solidFill>
            </a:endParaRPr>
          </a:p>
        </p:txBody>
      </p:sp>
      <p:cxnSp>
        <p:nvCxnSpPr>
          <p:cNvPr id="598" name="Google Shape;598;p32"/>
          <p:cNvCxnSpPr>
            <a:stCxn id="599" idx="2"/>
            <a:endCxn id="600" idx="1"/>
          </p:cNvCxnSpPr>
          <p:nvPr/>
        </p:nvCxnSpPr>
        <p:spPr>
          <a:xfrm flipH="1" rot="-5400000">
            <a:off x="4145099" y="1586975"/>
            <a:ext cx="309900" cy="1016100"/>
          </a:xfrm>
          <a:prstGeom prst="curved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32"/>
          <p:cNvCxnSpPr>
            <a:stCxn id="600" idx="2"/>
            <a:endCxn id="602" idx="3"/>
          </p:cNvCxnSpPr>
          <p:nvPr/>
        </p:nvCxnSpPr>
        <p:spPr>
          <a:xfrm rot="5400000">
            <a:off x="4419788" y="2268104"/>
            <a:ext cx="409500" cy="978000"/>
          </a:xfrm>
          <a:prstGeom prst="curved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32"/>
          <p:cNvCxnSpPr>
            <a:stCxn id="602" idx="2"/>
            <a:endCxn id="604" idx="1"/>
          </p:cNvCxnSpPr>
          <p:nvPr/>
        </p:nvCxnSpPr>
        <p:spPr>
          <a:xfrm flipH="1" rot="-5400000">
            <a:off x="4103287" y="2954675"/>
            <a:ext cx="431700" cy="978000"/>
          </a:xfrm>
          <a:prstGeom prst="curved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32"/>
          <p:cNvCxnSpPr>
            <a:stCxn id="604" idx="2"/>
          </p:cNvCxnSpPr>
          <p:nvPr/>
        </p:nvCxnSpPr>
        <p:spPr>
          <a:xfrm rot="5400000">
            <a:off x="4476825" y="3711950"/>
            <a:ext cx="383700" cy="1032300"/>
          </a:xfrm>
          <a:prstGeom prst="curved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9" name="Google Shape;5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649" y="13673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025" y="1947775"/>
            <a:ext cx="611025" cy="604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4624" y="2696015"/>
            <a:ext cx="611025" cy="531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8100" y="3282800"/>
            <a:ext cx="753450" cy="7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32"/>
          <p:cNvSpPr txBox="1"/>
          <p:nvPr>
            <p:ph idx="4294967295" type="title"/>
          </p:nvPr>
        </p:nvSpPr>
        <p:spPr>
          <a:xfrm>
            <a:off x="1320011" y="4176500"/>
            <a:ext cx="2032500" cy="5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IDE | PyCharm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607" name="Google Shape;60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5650" y="4164504"/>
            <a:ext cx="572700" cy="572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3"/>
          <p:cNvSpPr txBox="1"/>
          <p:nvPr>
            <p:ph idx="1" type="subTitle"/>
          </p:nvPr>
        </p:nvSpPr>
        <p:spPr>
          <a:xfrm>
            <a:off x="935677" y="3636363"/>
            <a:ext cx="48771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Informazioni sul dataset utilizzato</a:t>
            </a:r>
            <a:endParaRPr/>
          </a:p>
        </p:txBody>
      </p:sp>
      <p:sp>
        <p:nvSpPr>
          <p:cNvPr id="613" name="Google Shape;613;p33"/>
          <p:cNvSpPr txBox="1"/>
          <p:nvPr>
            <p:ph type="title"/>
          </p:nvPr>
        </p:nvSpPr>
        <p:spPr>
          <a:xfrm>
            <a:off x="935677" y="2131288"/>
            <a:ext cx="4877100" cy="15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14" name="Google Shape;614;p33"/>
          <p:cNvSpPr txBox="1"/>
          <p:nvPr>
            <p:ph idx="2" type="title"/>
          </p:nvPr>
        </p:nvSpPr>
        <p:spPr>
          <a:xfrm>
            <a:off x="1078550" y="1032838"/>
            <a:ext cx="1187700" cy="1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615" name="Google Shape;615;p33"/>
          <p:cNvGrpSpPr/>
          <p:nvPr/>
        </p:nvGrpSpPr>
        <p:grpSpPr>
          <a:xfrm>
            <a:off x="5006669" y="1260644"/>
            <a:ext cx="2999593" cy="2622208"/>
            <a:chOff x="833772" y="528923"/>
            <a:chExt cx="3525200" cy="2901314"/>
          </a:xfrm>
        </p:grpSpPr>
        <p:sp>
          <p:nvSpPr>
            <p:cNvPr id="616" name="Google Shape;616;p33"/>
            <p:cNvSpPr/>
            <p:nvPr/>
          </p:nvSpPr>
          <p:spPr>
            <a:xfrm>
              <a:off x="3357064" y="3202685"/>
              <a:ext cx="165011" cy="227552"/>
            </a:xfrm>
            <a:custGeom>
              <a:rect b="b" l="l" r="r" t="t"/>
              <a:pathLst>
                <a:path extrusionOk="0" h="227552" w="165011">
                  <a:moveTo>
                    <a:pt x="161659" y="0"/>
                  </a:moveTo>
                  <a:lnTo>
                    <a:pt x="3258" y="0"/>
                  </a:lnTo>
                  <a:cubicBezTo>
                    <a:pt x="3258" y="0"/>
                    <a:pt x="-12935" y="127540"/>
                    <a:pt x="26880" y="209645"/>
                  </a:cubicBezTo>
                  <a:cubicBezTo>
                    <a:pt x="41263" y="227552"/>
                    <a:pt x="58884" y="227552"/>
                    <a:pt x="82506" y="227552"/>
                  </a:cubicBezTo>
                  <a:cubicBezTo>
                    <a:pt x="106128" y="227552"/>
                    <a:pt x="123749" y="227552"/>
                    <a:pt x="138132" y="209645"/>
                  </a:cubicBezTo>
                  <a:cubicBezTo>
                    <a:pt x="177946" y="127540"/>
                    <a:pt x="161754" y="0"/>
                    <a:pt x="1617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876468" y="2505741"/>
              <a:ext cx="165011" cy="227552"/>
            </a:xfrm>
            <a:custGeom>
              <a:rect b="b" l="l" r="r" t="t"/>
              <a:pathLst>
                <a:path extrusionOk="0" h="227552" w="165011">
                  <a:moveTo>
                    <a:pt x="161754" y="0"/>
                  </a:moveTo>
                  <a:lnTo>
                    <a:pt x="3258" y="0"/>
                  </a:lnTo>
                  <a:cubicBezTo>
                    <a:pt x="3258" y="0"/>
                    <a:pt x="-12935" y="127540"/>
                    <a:pt x="26880" y="209645"/>
                  </a:cubicBezTo>
                  <a:cubicBezTo>
                    <a:pt x="41263" y="227552"/>
                    <a:pt x="58884" y="227552"/>
                    <a:pt x="82506" y="227552"/>
                  </a:cubicBezTo>
                  <a:cubicBezTo>
                    <a:pt x="106128" y="227552"/>
                    <a:pt x="123749" y="227552"/>
                    <a:pt x="138132" y="209645"/>
                  </a:cubicBezTo>
                  <a:cubicBezTo>
                    <a:pt x="177946" y="127540"/>
                    <a:pt x="161754" y="0"/>
                    <a:pt x="1617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4168689" y="2595943"/>
              <a:ext cx="165011" cy="227552"/>
            </a:xfrm>
            <a:custGeom>
              <a:rect b="b" l="l" r="r" t="t"/>
              <a:pathLst>
                <a:path extrusionOk="0" h="227552" w="165011">
                  <a:moveTo>
                    <a:pt x="161659" y="0"/>
                  </a:moveTo>
                  <a:lnTo>
                    <a:pt x="3258" y="0"/>
                  </a:lnTo>
                  <a:cubicBezTo>
                    <a:pt x="3258" y="0"/>
                    <a:pt x="-12935" y="127540"/>
                    <a:pt x="26880" y="209645"/>
                  </a:cubicBezTo>
                  <a:cubicBezTo>
                    <a:pt x="41263" y="227552"/>
                    <a:pt x="58884" y="227552"/>
                    <a:pt x="82506" y="227552"/>
                  </a:cubicBezTo>
                  <a:cubicBezTo>
                    <a:pt x="106128" y="227552"/>
                    <a:pt x="123749" y="227552"/>
                    <a:pt x="138132" y="209645"/>
                  </a:cubicBezTo>
                  <a:cubicBezTo>
                    <a:pt x="177946" y="127540"/>
                    <a:pt x="161754" y="0"/>
                    <a:pt x="1617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9" name="Google Shape;619;p33"/>
            <p:cNvGrpSpPr/>
            <p:nvPr/>
          </p:nvGrpSpPr>
          <p:grpSpPr>
            <a:xfrm>
              <a:off x="833772" y="1700107"/>
              <a:ext cx="3525200" cy="1616307"/>
              <a:chOff x="833772" y="1700107"/>
              <a:chExt cx="3525200" cy="1616307"/>
            </a:xfrm>
          </p:grpSpPr>
          <p:sp>
            <p:nvSpPr>
              <p:cNvPr id="620" name="Google Shape;620;p33"/>
              <p:cNvSpPr/>
              <p:nvPr/>
            </p:nvSpPr>
            <p:spPr>
              <a:xfrm>
                <a:off x="833772" y="1959578"/>
                <a:ext cx="3525200" cy="1356836"/>
              </a:xfrm>
              <a:custGeom>
                <a:rect b="b" l="l" r="r" t="t"/>
                <a:pathLst>
                  <a:path extrusionOk="0" h="1356836" w="3525200">
                    <a:moveTo>
                      <a:pt x="142918" y="300895"/>
                    </a:moveTo>
                    <a:cubicBezTo>
                      <a:pt x="142918" y="300895"/>
                      <a:pt x="137775" y="302705"/>
                      <a:pt x="129583" y="305657"/>
                    </a:cubicBezTo>
                    <a:cubicBezTo>
                      <a:pt x="101008" y="316040"/>
                      <a:pt x="35667" y="340805"/>
                      <a:pt x="21665" y="354806"/>
                    </a:cubicBezTo>
                    <a:cubicBezTo>
                      <a:pt x="3663" y="372809"/>
                      <a:pt x="-14244" y="498539"/>
                      <a:pt x="17188" y="556927"/>
                    </a:cubicBezTo>
                    <a:cubicBezTo>
                      <a:pt x="48621" y="615315"/>
                      <a:pt x="1157902" y="1118235"/>
                      <a:pt x="1701304" y="1235012"/>
                    </a:cubicBezTo>
                    <a:cubicBezTo>
                      <a:pt x="2244705" y="1351788"/>
                      <a:pt x="2617418" y="1387697"/>
                      <a:pt x="2752197" y="1329309"/>
                    </a:cubicBezTo>
                    <a:cubicBezTo>
                      <a:pt x="2886880" y="1270921"/>
                      <a:pt x="3515626" y="731996"/>
                      <a:pt x="3520102" y="624268"/>
                    </a:cubicBezTo>
                    <a:cubicBezTo>
                      <a:pt x="3524579" y="516541"/>
                      <a:pt x="3533533" y="467106"/>
                      <a:pt x="3506672" y="449104"/>
                    </a:cubicBezTo>
                    <a:cubicBezTo>
                      <a:pt x="3479717" y="431102"/>
                      <a:pt x="2068969" y="359092"/>
                      <a:pt x="1651678" y="242411"/>
                    </a:cubicBezTo>
                    <a:cubicBezTo>
                      <a:pt x="1234293" y="125730"/>
                      <a:pt x="1081607" y="0"/>
                      <a:pt x="978356" y="0"/>
                    </a:cubicBezTo>
                    <a:cubicBezTo>
                      <a:pt x="875105" y="0"/>
                      <a:pt x="143014" y="300895"/>
                      <a:pt x="143014" y="3008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21" name="Google Shape;621;p33"/>
              <p:cNvGrpSpPr/>
              <p:nvPr/>
            </p:nvGrpSpPr>
            <p:grpSpPr>
              <a:xfrm>
                <a:off x="931548" y="1700107"/>
                <a:ext cx="3342720" cy="1447235"/>
                <a:chOff x="931548" y="1700107"/>
                <a:chExt cx="3342720" cy="1447235"/>
              </a:xfrm>
            </p:grpSpPr>
            <p:sp>
              <p:nvSpPr>
                <p:cNvPr id="622" name="Google Shape;622;p33"/>
                <p:cNvSpPr/>
                <p:nvPr/>
              </p:nvSpPr>
              <p:spPr>
                <a:xfrm>
                  <a:off x="931548" y="1700107"/>
                  <a:ext cx="3342720" cy="1447140"/>
                </a:xfrm>
                <a:custGeom>
                  <a:rect b="b" l="l" r="r" t="t"/>
                  <a:pathLst>
                    <a:path extrusionOk="0" h="1447140" w="3342720">
                      <a:moveTo>
                        <a:pt x="502533" y="222799"/>
                      </a:moveTo>
                      <a:cubicBezTo>
                        <a:pt x="488722" y="218227"/>
                        <a:pt x="101245" y="347291"/>
                        <a:pt x="55144" y="402727"/>
                      </a:cubicBezTo>
                      <a:cubicBezTo>
                        <a:pt x="9043" y="458067"/>
                        <a:pt x="-14008" y="642566"/>
                        <a:pt x="9043" y="711718"/>
                      </a:cubicBezTo>
                      <a:cubicBezTo>
                        <a:pt x="32093" y="780869"/>
                        <a:pt x="1023741" y="1223686"/>
                        <a:pt x="1646486" y="1362085"/>
                      </a:cubicBezTo>
                      <a:cubicBezTo>
                        <a:pt x="2269230" y="1500483"/>
                        <a:pt x="2624322" y="1435903"/>
                        <a:pt x="2656612" y="1403614"/>
                      </a:cubicBezTo>
                      <a:cubicBezTo>
                        <a:pt x="2688902" y="1371324"/>
                        <a:pt x="3325458" y="965464"/>
                        <a:pt x="3339269" y="813254"/>
                      </a:cubicBezTo>
                      <a:cubicBezTo>
                        <a:pt x="3353080" y="661045"/>
                        <a:pt x="3325458" y="522646"/>
                        <a:pt x="3256211" y="485785"/>
                      </a:cubicBezTo>
                      <a:cubicBezTo>
                        <a:pt x="3187059" y="448923"/>
                        <a:pt x="2559743" y="448923"/>
                        <a:pt x="2153787" y="361293"/>
                      </a:cubicBezTo>
                      <a:cubicBezTo>
                        <a:pt x="1747927" y="273663"/>
                        <a:pt x="1295870" y="24584"/>
                        <a:pt x="1143661" y="1534"/>
                      </a:cubicBezTo>
                      <a:cubicBezTo>
                        <a:pt x="991451" y="-21517"/>
                        <a:pt x="502533" y="222895"/>
                        <a:pt x="502533" y="22289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33"/>
                <p:cNvSpPr/>
                <p:nvPr/>
              </p:nvSpPr>
              <p:spPr>
                <a:xfrm>
                  <a:off x="1851086" y="2076831"/>
                  <a:ext cx="1863280" cy="573214"/>
                </a:xfrm>
                <a:custGeom>
                  <a:rect b="b" l="l" r="r" t="t"/>
                  <a:pathLst>
                    <a:path extrusionOk="0" h="573214" w="1863280">
                      <a:moveTo>
                        <a:pt x="1863281" y="286607"/>
                      </a:moveTo>
                      <a:cubicBezTo>
                        <a:pt x="1863281" y="444896"/>
                        <a:pt x="1446171" y="573215"/>
                        <a:pt x="931640" y="573215"/>
                      </a:cubicBezTo>
                      <a:cubicBezTo>
                        <a:pt x="417110" y="573215"/>
                        <a:pt x="0" y="444896"/>
                        <a:pt x="0" y="286607"/>
                      </a:cubicBezTo>
                      <a:cubicBezTo>
                        <a:pt x="0" y="128318"/>
                        <a:pt x="417110" y="0"/>
                        <a:pt x="931640" y="0"/>
                      </a:cubicBezTo>
                      <a:cubicBezTo>
                        <a:pt x="1446171" y="0"/>
                        <a:pt x="1863281" y="128319"/>
                        <a:pt x="1863281" y="28660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33"/>
                <p:cNvSpPr/>
                <p:nvPr/>
              </p:nvSpPr>
              <p:spPr>
                <a:xfrm>
                  <a:off x="931548" y="2091975"/>
                  <a:ext cx="3342625" cy="1055367"/>
                </a:xfrm>
                <a:custGeom>
                  <a:rect b="b" l="l" r="r" t="t"/>
                  <a:pathLst>
                    <a:path extrusionOk="0" h="1055367" w="3342625">
                      <a:moveTo>
                        <a:pt x="3339173" y="421291"/>
                      </a:moveTo>
                      <a:cubicBezTo>
                        <a:pt x="3352985" y="269081"/>
                        <a:pt x="3325362" y="130683"/>
                        <a:pt x="3256115" y="93821"/>
                      </a:cubicBezTo>
                      <a:cubicBezTo>
                        <a:pt x="3252972" y="92107"/>
                        <a:pt x="3248686" y="90583"/>
                        <a:pt x="3243352" y="89059"/>
                      </a:cubicBezTo>
                      <a:cubicBezTo>
                        <a:pt x="3234684" y="110871"/>
                        <a:pt x="3220206" y="136398"/>
                        <a:pt x="3196203" y="158401"/>
                      </a:cubicBezTo>
                      <a:cubicBezTo>
                        <a:pt x="3140863" y="209169"/>
                        <a:pt x="2550503" y="665797"/>
                        <a:pt x="2453634" y="698087"/>
                      </a:cubicBezTo>
                      <a:cubicBezTo>
                        <a:pt x="2356765" y="730377"/>
                        <a:pt x="2305997" y="711898"/>
                        <a:pt x="2213795" y="707327"/>
                      </a:cubicBezTo>
                      <a:cubicBezTo>
                        <a:pt x="2121593" y="702755"/>
                        <a:pt x="1854035" y="651986"/>
                        <a:pt x="1724876" y="624269"/>
                      </a:cubicBezTo>
                      <a:cubicBezTo>
                        <a:pt x="1595717" y="596551"/>
                        <a:pt x="1508087" y="619697"/>
                        <a:pt x="1425029" y="610457"/>
                      </a:cubicBezTo>
                      <a:cubicBezTo>
                        <a:pt x="1341971" y="601218"/>
                        <a:pt x="1305110" y="555117"/>
                        <a:pt x="1235958" y="513588"/>
                      </a:cubicBezTo>
                      <a:cubicBezTo>
                        <a:pt x="1166807" y="472059"/>
                        <a:pt x="1129850" y="490538"/>
                        <a:pt x="1051459" y="476726"/>
                      </a:cubicBezTo>
                      <a:cubicBezTo>
                        <a:pt x="973068" y="462915"/>
                        <a:pt x="959162" y="425958"/>
                        <a:pt x="899249" y="389096"/>
                      </a:cubicBezTo>
                      <a:cubicBezTo>
                        <a:pt x="839242" y="352234"/>
                        <a:pt x="235071" y="103156"/>
                        <a:pt x="161252" y="38576"/>
                      </a:cubicBezTo>
                      <a:cubicBezTo>
                        <a:pt x="133535" y="14288"/>
                        <a:pt x="99245" y="3715"/>
                        <a:pt x="67336" y="0"/>
                      </a:cubicBezTo>
                      <a:cubicBezTo>
                        <a:pt x="62097" y="3905"/>
                        <a:pt x="58001" y="7525"/>
                        <a:pt x="55144" y="10954"/>
                      </a:cubicBezTo>
                      <a:cubicBezTo>
                        <a:pt x="9043" y="66294"/>
                        <a:pt x="-14008" y="250793"/>
                        <a:pt x="9043" y="319945"/>
                      </a:cubicBezTo>
                      <a:cubicBezTo>
                        <a:pt x="32093" y="389096"/>
                        <a:pt x="1023741" y="831913"/>
                        <a:pt x="1646486" y="970312"/>
                      </a:cubicBezTo>
                      <a:cubicBezTo>
                        <a:pt x="2269230" y="1108710"/>
                        <a:pt x="2624322" y="1044130"/>
                        <a:pt x="2656612" y="1011841"/>
                      </a:cubicBezTo>
                      <a:cubicBezTo>
                        <a:pt x="2688902" y="979551"/>
                        <a:pt x="3325458" y="573691"/>
                        <a:pt x="3339269" y="42148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25" name="Google Shape;625;p33"/>
            <p:cNvGrpSpPr/>
            <p:nvPr/>
          </p:nvGrpSpPr>
          <p:grpSpPr>
            <a:xfrm>
              <a:off x="1015324" y="1278467"/>
              <a:ext cx="1518149" cy="1204894"/>
              <a:chOff x="1015324" y="1278467"/>
              <a:chExt cx="1518149" cy="1204894"/>
            </a:xfrm>
          </p:grpSpPr>
          <p:sp>
            <p:nvSpPr>
              <p:cNvPr id="626" name="Google Shape;626;p33"/>
              <p:cNvSpPr/>
              <p:nvPr/>
            </p:nvSpPr>
            <p:spPr>
              <a:xfrm>
                <a:off x="1015324" y="1278467"/>
                <a:ext cx="1518149" cy="1204894"/>
              </a:xfrm>
              <a:custGeom>
                <a:rect b="b" l="l" r="r" t="t"/>
                <a:pathLst>
                  <a:path extrusionOk="0" h="1204894" w="1518149">
                    <a:moveTo>
                      <a:pt x="943203" y="84465"/>
                    </a:moveTo>
                    <a:cubicBezTo>
                      <a:pt x="928059" y="84465"/>
                      <a:pt x="401802" y="165428"/>
                      <a:pt x="194348" y="458893"/>
                    </a:cubicBezTo>
                    <a:cubicBezTo>
                      <a:pt x="194348" y="458893"/>
                      <a:pt x="-23203" y="468989"/>
                      <a:pt x="2038" y="534807"/>
                    </a:cubicBezTo>
                    <a:cubicBezTo>
                      <a:pt x="27375" y="600625"/>
                      <a:pt x="148818" y="605673"/>
                      <a:pt x="148818" y="605673"/>
                    </a:cubicBezTo>
                    <a:cubicBezTo>
                      <a:pt x="148818" y="605673"/>
                      <a:pt x="128625" y="691684"/>
                      <a:pt x="224733" y="838464"/>
                    </a:cubicBezTo>
                    <a:cubicBezTo>
                      <a:pt x="320840" y="985244"/>
                      <a:pt x="533343" y="1025630"/>
                      <a:pt x="533343" y="1025630"/>
                    </a:cubicBezTo>
                    <a:cubicBezTo>
                      <a:pt x="533343" y="1025630"/>
                      <a:pt x="533343" y="1228037"/>
                      <a:pt x="583920" y="1202700"/>
                    </a:cubicBezTo>
                    <a:cubicBezTo>
                      <a:pt x="634498" y="1177364"/>
                      <a:pt x="680028" y="1045823"/>
                      <a:pt x="680028" y="1045823"/>
                    </a:cubicBezTo>
                    <a:cubicBezTo>
                      <a:pt x="680028" y="1045823"/>
                      <a:pt x="1206284" y="934476"/>
                      <a:pt x="1352969" y="641011"/>
                    </a:cubicBezTo>
                    <a:cubicBezTo>
                      <a:pt x="1352969" y="641011"/>
                      <a:pt x="1545279" y="656156"/>
                      <a:pt x="1514894" y="585385"/>
                    </a:cubicBezTo>
                    <a:cubicBezTo>
                      <a:pt x="1484509" y="514614"/>
                      <a:pt x="1373257" y="524711"/>
                      <a:pt x="1373257" y="524711"/>
                    </a:cubicBezTo>
                    <a:cubicBezTo>
                      <a:pt x="1373257" y="524711"/>
                      <a:pt x="1337824" y="408315"/>
                      <a:pt x="1261910" y="281823"/>
                    </a:cubicBezTo>
                    <a:cubicBezTo>
                      <a:pt x="1185996" y="155331"/>
                      <a:pt x="1059504" y="119898"/>
                      <a:pt x="1059504" y="119898"/>
                    </a:cubicBezTo>
                    <a:cubicBezTo>
                      <a:pt x="1059504" y="119898"/>
                      <a:pt x="1125321" y="49032"/>
                      <a:pt x="1069600" y="8551"/>
                    </a:cubicBezTo>
                    <a:cubicBezTo>
                      <a:pt x="1013879" y="-31930"/>
                      <a:pt x="943108" y="84465"/>
                      <a:pt x="943108" y="844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1223198" y="1797653"/>
                <a:ext cx="407574" cy="438665"/>
              </a:xfrm>
              <a:custGeom>
                <a:rect b="b" l="l" r="r" t="t"/>
                <a:pathLst>
                  <a:path extrusionOk="0" h="438665" w="407574">
                    <a:moveTo>
                      <a:pt x="0" y="0"/>
                    </a:moveTo>
                    <a:cubicBezTo>
                      <a:pt x="0" y="0"/>
                      <a:pt x="0" y="179832"/>
                      <a:pt x="126492" y="314801"/>
                    </a:cubicBezTo>
                    <a:cubicBezTo>
                      <a:pt x="252984" y="449675"/>
                      <a:pt x="407575" y="438436"/>
                      <a:pt x="407575" y="438436"/>
                    </a:cubicBezTo>
                    <a:cubicBezTo>
                      <a:pt x="407575" y="438436"/>
                      <a:pt x="191167" y="351282"/>
                      <a:pt x="115252" y="216408"/>
                    </a:cubicBezTo>
                    <a:cubicBezTo>
                      <a:pt x="39338" y="8153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8" name="Google Shape;628;p33"/>
            <p:cNvGrpSpPr/>
            <p:nvPr/>
          </p:nvGrpSpPr>
          <p:grpSpPr>
            <a:xfrm>
              <a:off x="1463383" y="528923"/>
              <a:ext cx="2094303" cy="2136355"/>
              <a:chOff x="1463383" y="528923"/>
              <a:chExt cx="2094303" cy="2136355"/>
            </a:xfrm>
          </p:grpSpPr>
          <p:sp>
            <p:nvSpPr>
              <p:cNvPr id="629" name="Google Shape;629;p33"/>
              <p:cNvSpPr/>
              <p:nvPr/>
            </p:nvSpPr>
            <p:spPr>
              <a:xfrm>
                <a:off x="2989978" y="1840407"/>
                <a:ext cx="306840" cy="582257"/>
              </a:xfrm>
              <a:custGeom>
                <a:rect b="b" l="l" r="r" t="t"/>
                <a:pathLst>
                  <a:path extrusionOk="0" h="582257" w="306840">
                    <a:moveTo>
                      <a:pt x="199656" y="581895"/>
                    </a:moveTo>
                    <a:cubicBezTo>
                      <a:pt x="198227" y="581705"/>
                      <a:pt x="196703" y="581419"/>
                      <a:pt x="195274" y="581038"/>
                    </a:cubicBezTo>
                    <a:cubicBezTo>
                      <a:pt x="175558" y="575799"/>
                      <a:pt x="163842" y="555511"/>
                      <a:pt x="169176" y="535794"/>
                    </a:cubicBezTo>
                    <a:cubicBezTo>
                      <a:pt x="169462" y="534842"/>
                      <a:pt x="195941" y="435496"/>
                      <a:pt x="214515" y="327197"/>
                    </a:cubicBezTo>
                    <a:cubicBezTo>
                      <a:pt x="248424" y="130220"/>
                      <a:pt x="225373" y="84976"/>
                      <a:pt x="220420" y="77832"/>
                    </a:cubicBezTo>
                    <a:cubicBezTo>
                      <a:pt x="217658" y="73927"/>
                      <a:pt x="216610" y="73927"/>
                      <a:pt x="215658" y="73927"/>
                    </a:cubicBezTo>
                    <a:cubicBezTo>
                      <a:pt x="185464" y="74498"/>
                      <a:pt x="113550" y="153556"/>
                      <a:pt x="67925" y="224136"/>
                    </a:cubicBezTo>
                    <a:cubicBezTo>
                      <a:pt x="56876" y="241281"/>
                      <a:pt x="34016" y="246139"/>
                      <a:pt x="16871" y="235090"/>
                    </a:cubicBezTo>
                    <a:cubicBezTo>
                      <a:pt x="-274" y="224041"/>
                      <a:pt x="-5132" y="201181"/>
                      <a:pt x="5918" y="184036"/>
                    </a:cubicBezTo>
                    <a:cubicBezTo>
                      <a:pt x="7060" y="182226"/>
                      <a:pt x="34493" y="140031"/>
                      <a:pt x="71354" y="96977"/>
                    </a:cubicBezTo>
                    <a:cubicBezTo>
                      <a:pt x="126599" y="32493"/>
                      <a:pt x="173367" y="775"/>
                      <a:pt x="214324" y="13"/>
                    </a:cubicBezTo>
                    <a:cubicBezTo>
                      <a:pt x="240994" y="-463"/>
                      <a:pt x="264616" y="12110"/>
                      <a:pt x="280999" y="35351"/>
                    </a:cubicBezTo>
                    <a:cubicBezTo>
                      <a:pt x="301288" y="64307"/>
                      <a:pt x="324053" y="127362"/>
                      <a:pt x="287381" y="340151"/>
                    </a:cubicBezTo>
                    <a:cubicBezTo>
                      <a:pt x="268141" y="451689"/>
                      <a:pt x="241756" y="550653"/>
                      <a:pt x="240709" y="554844"/>
                    </a:cubicBezTo>
                    <a:cubicBezTo>
                      <a:pt x="235851" y="573132"/>
                      <a:pt x="218135" y="584467"/>
                      <a:pt x="199847" y="58189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3146021" y="2323909"/>
                <a:ext cx="228769" cy="162575"/>
              </a:xfrm>
              <a:custGeom>
                <a:rect b="b" l="l" r="r" t="t"/>
                <a:pathLst>
                  <a:path extrusionOk="0" h="162575" w="228769">
                    <a:moveTo>
                      <a:pt x="26182" y="0"/>
                    </a:moveTo>
                    <a:cubicBezTo>
                      <a:pt x="26182" y="0"/>
                      <a:pt x="26182" y="15907"/>
                      <a:pt x="59710" y="20765"/>
                    </a:cubicBezTo>
                    <a:cubicBezTo>
                      <a:pt x="93238" y="25527"/>
                      <a:pt x="99619" y="12764"/>
                      <a:pt x="99619" y="12764"/>
                    </a:cubicBezTo>
                    <a:cubicBezTo>
                      <a:pt x="99619" y="12764"/>
                      <a:pt x="289072" y="137732"/>
                      <a:pt x="209062" y="155924"/>
                    </a:cubicBezTo>
                    <a:cubicBezTo>
                      <a:pt x="129051" y="174117"/>
                      <a:pt x="22467" y="154400"/>
                      <a:pt x="4655" y="104013"/>
                    </a:cubicBezTo>
                    <a:cubicBezTo>
                      <a:pt x="-13252" y="53626"/>
                      <a:pt x="26277" y="0"/>
                      <a:pt x="262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1576099" y="1727930"/>
                <a:ext cx="176403" cy="172402"/>
              </a:xfrm>
              <a:custGeom>
                <a:rect b="b" l="l" r="r" t="t"/>
                <a:pathLst>
                  <a:path extrusionOk="0" h="172402" w="176403">
                    <a:moveTo>
                      <a:pt x="176403" y="86201"/>
                    </a:moveTo>
                    <a:cubicBezTo>
                      <a:pt x="176403" y="133809"/>
                      <a:pt x="136914" y="172403"/>
                      <a:pt x="88201" y="172403"/>
                    </a:cubicBezTo>
                    <a:cubicBezTo>
                      <a:pt x="39489" y="172403"/>
                      <a:pt x="0" y="133809"/>
                      <a:pt x="0" y="86201"/>
                    </a:cubicBezTo>
                    <a:cubicBezTo>
                      <a:pt x="0" y="38594"/>
                      <a:pt x="39489" y="0"/>
                      <a:pt x="88201" y="0"/>
                    </a:cubicBezTo>
                    <a:cubicBezTo>
                      <a:pt x="136914" y="0"/>
                      <a:pt x="176403" y="38594"/>
                      <a:pt x="176403" y="8620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2688157" y="618074"/>
                <a:ext cx="262009" cy="668943"/>
              </a:xfrm>
              <a:custGeom>
                <a:rect b="b" l="l" r="r" t="t"/>
                <a:pathLst>
                  <a:path extrusionOk="0" h="668943" w="262009">
                    <a:moveTo>
                      <a:pt x="34942" y="668944"/>
                    </a:moveTo>
                    <a:cubicBezTo>
                      <a:pt x="21512" y="668944"/>
                      <a:pt x="8748" y="661133"/>
                      <a:pt x="2938" y="648084"/>
                    </a:cubicBezTo>
                    <a:cubicBezTo>
                      <a:pt x="-4777" y="630463"/>
                      <a:pt x="3224" y="609889"/>
                      <a:pt x="20845" y="602174"/>
                    </a:cubicBezTo>
                    <a:lnTo>
                      <a:pt x="20845" y="602174"/>
                    </a:lnTo>
                    <a:cubicBezTo>
                      <a:pt x="22369" y="601507"/>
                      <a:pt x="172007" y="534070"/>
                      <a:pt x="189247" y="423485"/>
                    </a:cubicBezTo>
                    <a:cubicBezTo>
                      <a:pt x="208297" y="301469"/>
                      <a:pt x="133526" y="47342"/>
                      <a:pt x="132859" y="44771"/>
                    </a:cubicBezTo>
                    <a:cubicBezTo>
                      <a:pt x="127334" y="26292"/>
                      <a:pt x="137907" y="6861"/>
                      <a:pt x="156386" y="1432"/>
                    </a:cubicBezTo>
                    <a:cubicBezTo>
                      <a:pt x="174864" y="-3997"/>
                      <a:pt x="194295" y="6480"/>
                      <a:pt x="199724" y="24959"/>
                    </a:cubicBezTo>
                    <a:cubicBezTo>
                      <a:pt x="202963" y="36008"/>
                      <a:pt x="279734" y="296707"/>
                      <a:pt x="258208" y="434248"/>
                    </a:cubicBezTo>
                    <a:cubicBezTo>
                      <a:pt x="234967" y="582743"/>
                      <a:pt x="56564" y="662657"/>
                      <a:pt x="48944" y="665991"/>
                    </a:cubicBezTo>
                    <a:cubicBezTo>
                      <a:pt x="44372" y="667991"/>
                      <a:pt x="39609" y="668944"/>
                      <a:pt x="34942" y="6689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2760533" y="528923"/>
                <a:ext cx="176402" cy="172402"/>
              </a:xfrm>
              <a:custGeom>
                <a:rect b="b" l="l" r="r" t="t"/>
                <a:pathLst>
                  <a:path extrusionOk="0" h="172402" w="176402">
                    <a:moveTo>
                      <a:pt x="176403" y="86201"/>
                    </a:moveTo>
                    <a:cubicBezTo>
                      <a:pt x="176403" y="133809"/>
                      <a:pt x="136914" y="172403"/>
                      <a:pt x="88202" y="172403"/>
                    </a:cubicBezTo>
                    <a:cubicBezTo>
                      <a:pt x="39489" y="172403"/>
                      <a:pt x="0" y="133809"/>
                      <a:pt x="0" y="86201"/>
                    </a:cubicBezTo>
                    <a:cubicBezTo>
                      <a:pt x="0" y="38594"/>
                      <a:pt x="39489" y="0"/>
                      <a:pt x="88202" y="0"/>
                    </a:cubicBezTo>
                    <a:cubicBezTo>
                      <a:pt x="136914" y="0"/>
                      <a:pt x="176403" y="38594"/>
                      <a:pt x="176403" y="8620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34" name="Google Shape;634;p33"/>
              <p:cNvGrpSpPr/>
              <p:nvPr/>
            </p:nvGrpSpPr>
            <p:grpSpPr>
              <a:xfrm>
                <a:off x="1535163" y="865203"/>
                <a:ext cx="1800074" cy="1800074"/>
                <a:chOff x="1535163" y="865203"/>
                <a:chExt cx="1800074" cy="1800074"/>
              </a:xfrm>
            </p:grpSpPr>
            <p:sp>
              <p:nvSpPr>
                <p:cNvPr id="635" name="Google Shape;635;p33"/>
                <p:cNvSpPr/>
                <p:nvPr/>
              </p:nvSpPr>
              <p:spPr>
                <a:xfrm rot="-4881772">
                  <a:off x="1644887" y="974927"/>
                  <a:ext cx="1580627" cy="1580627"/>
                </a:xfrm>
                <a:custGeom>
                  <a:rect b="b" l="l" r="r" t="t"/>
                  <a:pathLst>
                    <a:path extrusionOk="0" h="1582483" w="1582483">
                      <a:moveTo>
                        <a:pt x="1582484" y="791242"/>
                      </a:moveTo>
                      <a:cubicBezTo>
                        <a:pt x="1582484" y="1228233"/>
                        <a:pt x="1228233" y="1582484"/>
                        <a:pt x="791242" y="1582484"/>
                      </a:cubicBezTo>
                      <a:cubicBezTo>
                        <a:pt x="354251" y="1582484"/>
                        <a:pt x="0" y="1228233"/>
                        <a:pt x="0" y="791242"/>
                      </a:cubicBezTo>
                      <a:cubicBezTo>
                        <a:pt x="0" y="354251"/>
                        <a:pt x="354251" y="0"/>
                        <a:pt x="791242" y="0"/>
                      </a:cubicBezTo>
                      <a:cubicBezTo>
                        <a:pt x="1228233" y="0"/>
                        <a:pt x="1582484" y="354251"/>
                        <a:pt x="1582484" y="79124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36" name="Google Shape;636;p33"/>
                <p:cNvGrpSpPr/>
                <p:nvPr/>
              </p:nvGrpSpPr>
              <p:grpSpPr>
                <a:xfrm>
                  <a:off x="1656776" y="973740"/>
                  <a:ext cx="1571720" cy="1580292"/>
                  <a:chOff x="1656776" y="973740"/>
                  <a:chExt cx="1571720" cy="1580292"/>
                </a:xfrm>
              </p:grpSpPr>
              <p:sp>
                <p:nvSpPr>
                  <p:cNvPr id="637" name="Google Shape;637;p33"/>
                  <p:cNvSpPr/>
                  <p:nvPr/>
                </p:nvSpPr>
                <p:spPr>
                  <a:xfrm>
                    <a:off x="2434873" y="973740"/>
                    <a:ext cx="793623" cy="1291054"/>
                  </a:xfrm>
                  <a:custGeom>
                    <a:rect b="b" l="l" r="r" t="t"/>
                    <a:pathLst>
                      <a:path extrusionOk="0" h="1291054" w="793623">
                        <a:moveTo>
                          <a:pt x="1905" y="95"/>
                        </a:moveTo>
                        <a:cubicBezTo>
                          <a:pt x="1238" y="95"/>
                          <a:pt x="571" y="95"/>
                          <a:pt x="0" y="95"/>
                        </a:cubicBezTo>
                        <a:cubicBezTo>
                          <a:pt x="381" y="6191"/>
                          <a:pt x="1333" y="13240"/>
                          <a:pt x="3429" y="21336"/>
                        </a:cubicBezTo>
                        <a:cubicBezTo>
                          <a:pt x="13525" y="60769"/>
                          <a:pt x="84201" y="57531"/>
                          <a:pt x="128016" y="83820"/>
                        </a:cubicBezTo>
                        <a:cubicBezTo>
                          <a:pt x="171831" y="110109"/>
                          <a:pt x="151543" y="146304"/>
                          <a:pt x="178499" y="185738"/>
                        </a:cubicBezTo>
                        <a:cubicBezTo>
                          <a:pt x="205454" y="225171"/>
                          <a:pt x="218885" y="182404"/>
                          <a:pt x="279463" y="189071"/>
                        </a:cubicBezTo>
                        <a:cubicBezTo>
                          <a:pt x="340042" y="195643"/>
                          <a:pt x="366998" y="244983"/>
                          <a:pt x="373761" y="277844"/>
                        </a:cubicBezTo>
                        <a:cubicBezTo>
                          <a:pt x="380524" y="310705"/>
                          <a:pt x="343471" y="277844"/>
                          <a:pt x="313182" y="248221"/>
                        </a:cubicBezTo>
                        <a:cubicBezTo>
                          <a:pt x="282892" y="218599"/>
                          <a:pt x="235744" y="208788"/>
                          <a:pt x="235744" y="248221"/>
                        </a:cubicBezTo>
                        <a:cubicBezTo>
                          <a:pt x="235744" y="287655"/>
                          <a:pt x="343471" y="297561"/>
                          <a:pt x="346900" y="363283"/>
                        </a:cubicBezTo>
                        <a:cubicBezTo>
                          <a:pt x="350234" y="429101"/>
                          <a:pt x="407480" y="396145"/>
                          <a:pt x="410909" y="419195"/>
                        </a:cubicBezTo>
                        <a:cubicBezTo>
                          <a:pt x="414242" y="442246"/>
                          <a:pt x="407575" y="455390"/>
                          <a:pt x="407575" y="481679"/>
                        </a:cubicBezTo>
                        <a:cubicBezTo>
                          <a:pt x="407575" y="507968"/>
                          <a:pt x="515303" y="488252"/>
                          <a:pt x="528828" y="478345"/>
                        </a:cubicBezTo>
                        <a:cubicBezTo>
                          <a:pt x="542258" y="468440"/>
                          <a:pt x="586073" y="475012"/>
                          <a:pt x="582740" y="488252"/>
                        </a:cubicBezTo>
                        <a:cubicBezTo>
                          <a:pt x="579406" y="501396"/>
                          <a:pt x="535591" y="511302"/>
                          <a:pt x="498538" y="517874"/>
                        </a:cubicBezTo>
                        <a:cubicBezTo>
                          <a:pt x="461486" y="524446"/>
                          <a:pt x="441293" y="560641"/>
                          <a:pt x="411004" y="649415"/>
                        </a:cubicBezTo>
                        <a:cubicBezTo>
                          <a:pt x="380714" y="738187"/>
                          <a:pt x="471583" y="823722"/>
                          <a:pt x="454819" y="876300"/>
                        </a:cubicBezTo>
                        <a:cubicBezTo>
                          <a:pt x="437960" y="928878"/>
                          <a:pt x="464915" y="965073"/>
                          <a:pt x="508730" y="1017746"/>
                        </a:cubicBezTo>
                        <a:cubicBezTo>
                          <a:pt x="552545" y="1070324"/>
                          <a:pt x="619887" y="965168"/>
                          <a:pt x="596265" y="1024319"/>
                        </a:cubicBezTo>
                        <a:cubicBezTo>
                          <a:pt x="572738" y="1083469"/>
                          <a:pt x="421196" y="1300544"/>
                          <a:pt x="505396" y="1290733"/>
                        </a:cubicBezTo>
                        <a:cubicBezTo>
                          <a:pt x="589598" y="1280827"/>
                          <a:pt x="730949" y="1057275"/>
                          <a:pt x="781526" y="902684"/>
                        </a:cubicBezTo>
                        <a:cubicBezTo>
                          <a:pt x="784193" y="894398"/>
                          <a:pt x="786575" y="886396"/>
                          <a:pt x="788765" y="878586"/>
                        </a:cubicBezTo>
                        <a:cubicBezTo>
                          <a:pt x="791909" y="849916"/>
                          <a:pt x="793623" y="820769"/>
                          <a:pt x="793623" y="791242"/>
                        </a:cubicBezTo>
                        <a:cubicBezTo>
                          <a:pt x="793623" y="354235"/>
                          <a:pt x="439388" y="0"/>
                          <a:pt x="238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8" name="Google Shape;638;p33"/>
                  <p:cNvSpPr/>
                  <p:nvPr/>
                </p:nvSpPr>
                <p:spPr>
                  <a:xfrm>
                    <a:off x="1656776" y="986313"/>
                    <a:ext cx="829449" cy="1567719"/>
                  </a:xfrm>
                  <a:custGeom>
                    <a:rect b="b" l="l" r="r" t="t"/>
                    <a:pathLst>
                      <a:path extrusionOk="0" h="1567719" w="829449">
                        <a:moveTo>
                          <a:pt x="828580" y="1215771"/>
                        </a:moveTo>
                        <a:cubicBezTo>
                          <a:pt x="818483" y="1163193"/>
                          <a:pt x="761238" y="1186148"/>
                          <a:pt x="710756" y="1166431"/>
                        </a:cubicBezTo>
                        <a:cubicBezTo>
                          <a:pt x="660273" y="1146715"/>
                          <a:pt x="677132" y="1126998"/>
                          <a:pt x="626554" y="1113854"/>
                        </a:cubicBezTo>
                        <a:cubicBezTo>
                          <a:pt x="576072" y="1100709"/>
                          <a:pt x="515398" y="1117187"/>
                          <a:pt x="461582" y="1103948"/>
                        </a:cubicBezTo>
                        <a:cubicBezTo>
                          <a:pt x="407670" y="1090803"/>
                          <a:pt x="431292" y="1064514"/>
                          <a:pt x="417766" y="1038130"/>
                        </a:cubicBezTo>
                        <a:cubicBezTo>
                          <a:pt x="404336" y="1011841"/>
                          <a:pt x="350425" y="1024985"/>
                          <a:pt x="303276" y="1018413"/>
                        </a:cubicBezTo>
                        <a:cubicBezTo>
                          <a:pt x="256127" y="1011841"/>
                          <a:pt x="239268" y="949357"/>
                          <a:pt x="242697" y="896779"/>
                        </a:cubicBezTo>
                        <a:cubicBezTo>
                          <a:pt x="246031" y="844201"/>
                          <a:pt x="306705" y="863918"/>
                          <a:pt x="336994" y="863918"/>
                        </a:cubicBezTo>
                        <a:cubicBezTo>
                          <a:pt x="367284" y="863918"/>
                          <a:pt x="350425" y="847439"/>
                          <a:pt x="343757" y="817912"/>
                        </a:cubicBezTo>
                        <a:cubicBezTo>
                          <a:pt x="337090" y="788384"/>
                          <a:pt x="333661" y="725805"/>
                          <a:pt x="370713" y="702850"/>
                        </a:cubicBezTo>
                        <a:cubicBezTo>
                          <a:pt x="407765" y="679799"/>
                          <a:pt x="468344" y="706184"/>
                          <a:pt x="498634" y="683133"/>
                        </a:cubicBezTo>
                        <a:cubicBezTo>
                          <a:pt x="528923" y="660083"/>
                          <a:pt x="633317" y="525304"/>
                          <a:pt x="629983" y="489109"/>
                        </a:cubicBezTo>
                        <a:cubicBezTo>
                          <a:pt x="626650" y="452914"/>
                          <a:pt x="555879" y="420052"/>
                          <a:pt x="555879" y="367475"/>
                        </a:cubicBezTo>
                        <a:cubicBezTo>
                          <a:pt x="555879" y="314896"/>
                          <a:pt x="508730" y="298418"/>
                          <a:pt x="475107" y="301657"/>
                        </a:cubicBezTo>
                        <a:cubicBezTo>
                          <a:pt x="441484" y="304990"/>
                          <a:pt x="380809" y="403574"/>
                          <a:pt x="347186" y="354235"/>
                        </a:cubicBezTo>
                        <a:cubicBezTo>
                          <a:pt x="313563" y="304895"/>
                          <a:pt x="391001" y="252317"/>
                          <a:pt x="478536" y="248984"/>
                        </a:cubicBezTo>
                        <a:cubicBezTo>
                          <a:pt x="566071" y="245650"/>
                          <a:pt x="532448" y="265462"/>
                          <a:pt x="545878" y="245650"/>
                        </a:cubicBezTo>
                        <a:cubicBezTo>
                          <a:pt x="559308" y="225838"/>
                          <a:pt x="555974" y="199644"/>
                          <a:pt x="522351" y="170021"/>
                        </a:cubicBezTo>
                        <a:cubicBezTo>
                          <a:pt x="488728" y="140398"/>
                          <a:pt x="519017" y="107537"/>
                          <a:pt x="555974" y="110871"/>
                        </a:cubicBezTo>
                        <a:cubicBezTo>
                          <a:pt x="593027" y="114205"/>
                          <a:pt x="606457" y="239173"/>
                          <a:pt x="643509" y="268700"/>
                        </a:cubicBezTo>
                        <a:cubicBezTo>
                          <a:pt x="680561" y="298323"/>
                          <a:pt x="693991" y="199644"/>
                          <a:pt x="700754" y="127254"/>
                        </a:cubicBezTo>
                        <a:cubicBezTo>
                          <a:pt x="704850" y="82963"/>
                          <a:pt x="668560" y="32480"/>
                          <a:pt x="639794" y="0"/>
                        </a:cubicBezTo>
                        <a:cubicBezTo>
                          <a:pt x="312801" y="58483"/>
                          <a:pt x="55435" y="317944"/>
                          <a:pt x="0" y="645985"/>
                        </a:cubicBezTo>
                        <a:cubicBezTo>
                          <a:pt x="3715" y="672465"/>
                          <a:pt x="8668" y="696373"/>
                          <a:pt x="13906" y="715899"/>
                        </a:cubicBezTo>
                        <a:cubicBezTo>
                          <a:pt x="34100" y="791527"/>
                          <a:pt x="57721" y="844201"/>
                          <a:pt x="64389" y="886873"/>
                        </a:cubicBezTo>
                        <a:cubicBezTo>
                          <a:pt x="71152" y="929640"/>
                          <a:pt x="145161" y="982218"/>
                          <a:pt x="199073" y="1008507"/>
                        </a:cubicBezTo>
                        <a:cubicBezTo>
                          <a:pt x="252984" y="1034796"/>
                          <a:pt x="242888" y="1044702"/>
                          <a:pt x="283273" y="1074325"/>
                        </a:cubicBezTo>
                        <a:cubicBezTo>
                          <a:pt x="323659" y="1103948"/>
                          <a:pt x="364046" y="1117092"/>
                          <a:pt x="411194" y="1140143"/>
                        </a:cubicBezTo>
                        <a:cubicBezTo>
                          <a:pt x="458343" y="1163193"/>
                          <a:pt x="455009" y="1189482"/>
                          <a:pt x="431387" y="1205960"/>
                        </a:cubicBezTo>
                        <a:cubicBezTo>
                          <a:pt x="407861" y="1222439"/>
                          <a:pt x="431387" y="1288161"/>
                          <a:pt x="441484" y="1291495"/>
                        </a:cubicBezTo>
                        <a:cubicBezTo>
                          <a:pt x="451580" y="1294829"/>
                          <a:pt x="488632" y="1357313"/>
                          <a:pt x="505492" y="1406557"/>
                        </a:cubicBezTo>
                        <a:cubicBezTo>
                          <a:pt x="522351" y="1455896"/>
                          <a:pt x="572833" y="1465707"/>
                          <a:pt x="619982" y="1482185"/>
                        </a:cubicBezTo>
                        <a:cubicBezTo>
                          <a:pt x="648653" y="1492187"/>
                          <a:pt x="651224" y="1530287"/>
                          <a:pt x="657892" y="1560671"/>
                        </a:cubicBezTo>
                        <a:cubicBezTo>
                          <a:pt x="677990" y="1563815"/>
                          <a:pt x="698468" y="1566196"/>
                          <a:pt x="719042" y="1567720"/>
                        </a:cubicBezTo>
                        <a:cubicBezTo>
                          <a:pt x="725138" y="1543145"/>
                          <a:pt x="725995" y="1509522"/>
                          <a:pt x="727805" y="1482090"/>
                        </a:cubicBezTo>
                        <a:cubicBezTo>
                          <a:pt x="731139" y="1429512"/>
                          <a:pt x="838962" y="1268349"/>
                          <a:pt x="828770" y="121567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39" name="Google Shape;639;p33"/>
              <p:cNvSpPr/>
              <p:nvPr/>
            </p:nvSpPr>
            <p:spPr>
              <a:xfrm>
                <a:off x="2740004" y="1792281"/>
                <a:ext cx="677193" cy="420947"/>
              </a:xfrm>
              <a:custGeom>
                <a:rect b="b" l="l" r="r" t="t"/>
                <a:pathLst>
                  <a:path extrusionOk="0" h="420947" w="677193">
                    <a:moveTo>
                      <a:pt x="640130" y="420948"/>
                    </a:moveTo>
                    <a:cubicBezTo>
                      <a:pt x="621746" y="420948"/>
                      <a:pt x="605935" y="407327"/>
                      <a:pt x="603554" y="388658"/>
                    </a:cubicBezTo>
                    <a:cubicBezTo>
                      <a:pt x="603268" y="386372"/>
                      <a:pt x="571740" y="152247"/>
                      <a:pt x="433056" y="81762"/>
                    </a:cubicBezTo>
                    <a:cubicBezTo>
                      <a:pt x="367429" y="48425"/>
                      <a:pt x="264940" y="132721"/>
                      <a:pt x="209695" y="186061"/>
                    </a:cubicBezTo>
                    <a:cubicBezTo>
                      <a:pt x="129685" y="263118"/>
                      <a:pt x="67772" y="350749"/>
                      <a:pt x="67106" y="351606"/>
                    </a:cubicBezTo>
                    <a:cubicBezTo>
                      <a:pt x="55390" y="368274"/>
                      <a:pt x="32339" y="372275"/>
                      <a:pt x="15671" y="360559"/>
                    </a:cubicBezTo>
                    <a:cubicBezTo>
                      <a:pt x="-998" y="348843"/>
                      <a:pt x="-4999" y="325793"/>
                      <a:pt x="6717" y="309124"/>
                    </a:cubicBezTo>
                    <a:cubicBezTo>
                      <a:pt x="9384" y="305314"/>
                      <a:pt x="73392" y="214827"/>
                      <a:pt x="158450" y="132816"/>
                    </a:cubicBezTo>
                    <a:cubicBezTo>
                      <a:pt x="281799" y="13944"/>
                      <a:pt x="385431" y="-25394"/>
                      <a:pt x="466584" y="15849"/>
                    </a:cubicBezTo>
                    <a:cubicBezTo>
                      <a:pt x="640225" y="104146"/>
                      <a:pt x="675468" y="368084"/>
                      <a:pt x="676896" y="379324"/>
                    </a:cubicBezTo>
                    <a:cubicBezTo>
                      <a:pt x="679468" y="399516"/>
                      <a:pt x="665085" y="418090"/>
                      <a:pt x="644892" y="420567"/>
                    </a:cubicBezTo>
                    <a:cubicBezTo>
                      <a:pt x="643368" y="420757"/>
                      <a:pt x="641749" y="420853"/>
                      <a:pt x="640225" y="42085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3321262" y="2163508"/>
                <a:ext cx="236424" cy="146961"/>
              </a:xfrm>
              <a:custGeom>
                <a:rect b="b" l="l" r="r" t="t"/>
                <a:pathLst>
                  <a:path extrusionOk="0" h="146961" w="236424">
                    <a:moveTo>
                      <a:pt x="16295" y="0"/>
                    </a:moveTo>
                    <a:cubicBezTo>
                      <a:pt x="16295" y="0"/>
                      <a:pt x="18581" y="15812"/>
                      <a:pt x="52395" y="15812"/>
                    </a:cubicBezTo>
                    <a:cubicBezTo>
                      <a:pt x="86209" y="15812"/>
                      <a:pt x="90685" y="2286"/>
                      <a:pt x="90685" y="2286"/>
                    </a:cubicBezTo>
                    <a:cubicBezTo>
                      <a:pt x="90685" y="2286"/>
                      <a:pt x="295949" y="99250"/>
                      <a:pt x="219273" y="128588"/>
                    </a:cubicBezTo>
                    <a:cubicBezTo>
                      <a:pt x="142597" y="157925"/>
                      <a:pt x="34393" y="153353"/>
                      <a:pt x="9532" y="106013"/>
                    </a:cubicBezTo>
                    <a:cubicBezTo>
                      <a:pt x="-15328" y="58674"/>
                      <a:pt x="16295" y="0"/>
                      <a:pt x="162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1463383" y="1805356"/>
                <a:ext cx="529385" cy="250709"/>
              </a:xfrm>
              <a:custGeom>
                <a:rect b="b" l="l" r="r" t="t"/>
                <a:pathLst>
                  <a:path extrusionOk="0" h="250709" w="529385">
                    <a:moveTo>
                      <a:pt x="195583" y="250614"/>
                    </a:moveTo>
                    <a:cubicBezTo>
                      <a:pt x="148149" y="250614"/>
                      <a:pt x="103096" y="244518"/>
                      <a:pt x="66805" y="228326"/>
                    </a:cubicBezTo>
                    <a:cubicBezTo>
                      <a:pt x="12894" y="204227"/>
                      <a:pt x="702" y="171271"/>
                      <a:pt x="35" y="147839"/>
                    </a:cubicBezTo>
                    <a:cubicBezTo>
                      <a:pt x="-1013" y="113073"/>
                      <a:pt x="21371" y="78783"/>
                      <a:pt x="68234" y="42874"/>
                    </a:cubicBezTo>
                    <a:cubicBezTo>
                      <a:pt x="98047" y="20014"/>
                      <a:pt x="127861" y="4488"/>
                      <a:pt x="129099" y="3917"/>
                    </a:cubicBezTo>
                    <a:cubicBezTo>
                      <a:pt x="146244" y="-4941"/>
                      <a:pt x="167294" y="1726"/>
                      <a:pt x="176152" y="18871"/>
                    </a:cubicBezTo>
                    <a:cubicBezTo>
                      <a:pt x="185011" y="36016"/>
                      <a:pt x="178343" y="57066"/>
                      <a:pt x="161198" y="65925"/>
                    </a:cubicBezTo>
                    <a:cubicBezTo>
                      <a:pt x="113668" y="90594"/>
                      <a:pt x="69282" y="129552"/>
                      <a:pt x="69758" y="145935"/>
                    </a:cubicBezTo>
                    <a:cubicBezTo>
                      <a:pt x="69758" y="147935"/>
                      <a:pt x="74616" y="155555"/>
                      <a:pt x="95190" y="164794"/>
                    </a:cubicBezTo>
                    <a:cubicBezTo>
                      <a:pt x="194155" y="208990"/>
                      <a:pt x="408943" y="153173"/>
                      <a:pt x="483334" y="127932"/>
                    </a:cubicBezTo>
                    <a:cubicBezTo>
                      <a:pt x="501526" y="121741"/>
                      <a:pt x="521338" y="131552"/>
                      <a:pt x="527530" y="149744"/>
                    </a:cubicBezTo>
                    <a:cubicBezTo>
                      <a:pt x="533721" y="168032"/>
                      <a:pt x="523910" y="187844"/>
                      <a:pt x="505717" y="193940"/>
                    </a:cubicBezTo>
                    <a:cubicBezTo>
                      <a:pt x="496764" y="196989"/>
                      <a:pt x="336077" y="250710"/>
                      <a:pt x="195488" y="2507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2290652" y="1298278"/>
                <a:ext cx="267001" cy="210804"/>
              </a:xfrm>
              <a:custGeom>
                <a:rect b="b" l="l" r="r" t="t"/>
                <a:pathLst>
                  <a:path extrusionOk="0" h="210804" w="267001">
                    <a:moveTo>
                      <a:pt x="2298" y="161333"/>
                    </a:moveTo>
                    <a:cubicBezTo>
                      <a:pt x="32492" y="177144"/>
                      <a:pt x="65163" y="189051"/>
                      <a:pt x="98215" y="192670"/>
                    </a:cubicBezTo>
                    <a:cubicBezTo>
                      <a:pt x="131076" y="197242"/>
                      <a:pt x="164794" y="191527"/>
                      <a:pt x="190226" y="173430"/>
                    </a:cubicBezTo>
                    <a:cubicBezTo>
                      <a:pt x="196322" y="168477"/>
                      <a:pt x="202704" y="164095"/>
                      <a:pt x="207657" y="157904"/>
                    </a:cubicBezTo>
                    <a:cubicBezTo>
                      <a:pt x="210229" y="154951"/>
                      <a:pt x="213181" y="152284"/>
                      <a:pt x="215277" y="149141"/>
                    </a:cubicBezTo>
                    <a:lnTo>
                      <a:pt x="221659" y="139616"/>
                    </a:lnTo>
                    <a:cubicBezTo>
                      <a:pt x="229279" y="126567"/>
                      <a:pt x="234994" y="112946"/>
                      <a:pt x="238137" y="98087"/>
                    </a:cubicBezTo>
                    <a:cubicBezTo>
                      <a:pt x="244423" y="68369"/>
                      <a:pt x="239185" y="35127"/>
                      <a:pt x="229469" y="1980"/>
                    </a:cubicBezTo>
                    <a:lnTo>
                      <a:pt x="229469" y="1980"/>
                    </a:lnTo>
                    <a:cubicBezTo>
                      <a:pt x="229279" y="1122"/>
                      <a:pt x="229660" y="265"/>
                      <a:pt x="230422" y="75"/>
                    </a:cubicBezTo>
                    <a:cubicBezTo>
                      <a:pt x="230993" y="-116"/>
                      <a:pt x="231565" y="75"/>
                      <a:pt x="231850" y="456"/>
                    </a:cubicBezTo>
                    <a:cubicBezTo>
                      <a:pt x="244138" y="13505"/>
                      <a:pt x="253282" y="29412"/>
                      <a:pt x="259378" y="46652"/>
                    </a:cubicBezTo>
                    <a:cubicBezTo>
                      <a:pt x="265474" y="63892"/>
                      <a:pt x="268427" y="82942"/>
                      <a:pt x="266331" y="102278"/>
                    </a:cubicBezTo>
                    <a:cubicBezTo>
                      <a:pt x="264235" y="121518"/>
                      <a:pt x="256425" y="140283"/>
                      <a:pt x="244900" y="155713"/>
                    </a:cubicBezTo>
                    <a:lnTo>
                      <a:pt x="235565" y="166572"/>
                    </a:lnTo>
                    <a:cubicBezTo>
                      <a:pt x="232517" y="170191"/>
                      <a:pt x="228612" y="172954"/>
                      <a:pt x="225183" y="176097"/>
                    </a:cubicBezTo>
                    <a:cubicBezTo>
                      <a:pt x="218515" y="182669"/>
                      <a:pt x="210229" y="187527"/>
                      <a:pt x="202418" y="192670"/>
                    </a:cubicBezTo>
                    <a:cubicBezTo>
                      <a:pt x="186035" y="201719"/>
                      <a:pt x="168033" y="208386"/>
                      <a:pt x="149650" y="209815"/>
                    </a:cubicBezTo>
                    <a:cubicBezTo>
                      <a:pt x="131362" y="211911"/>
                      <a:pt x="113169" y="210577"/>
                      <a:pt x="95738" y="206767"/>
                    </a:cubicBezTo>
                    <a:cubicBezTo>
                      <a:pt x="78307" y="202862"/>
                      <a:pt x="61639" y="197147"/>
                      <a:pt x="45732" y="189813"/>
                    </a:cubicBezTo>
                    <a:cubicBezTo>
                      <a:pt x="29825" y="182479"/>
                      <a:pt x="14680" y="174001"/>
                      <a:pt x="583" y="163810"/>
                    </a:cubicBezTo>
                    <a:cubicBezTo>
                      <a:pt x="-83" y="163333"/>
                      <a:pt x="-179" y="162476"/>
                      <a:pt x="298" y="161809"/>
                    </a:cubicBezTo>
                    <a:cubicBezTo>
                      <a:pt x="679" y="161238"/>
                      <a:pt x="1536" y="161047"/>
                      <a:pt x="2107" y="161428"/>
                    </a:cubicBezTo>
                    <a:lnTo>
                      <a:pt x="2107" y="16142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2623890" y="1145630"/>
                <a:ext cx="242268" cy="192071"/>
              </a:xfrm>
              <a:custGeom>
                <a:rect b="b" l="l" r="r" t="t"/>
                <a:pathLst>
                  <a:path extrusionOk="0" h="192071" w="242268">
                    <a:moveTo>
                      <a:pt x="2721" y="105478"/>
                    </a:moveTo>
                    <a:cubicBezTo>
                      <a:pt x="29296" y="125385"/>
                      <a:pt x="55680" y="143673"/>
                      <a:pt x="83874" y="153674"/>
                    </a:cubicBezTo>
                    <a:cubicBezTo>
                      <a:pt x="87303" y="155198"/>
                      <a:pt x="90827" y="156246"/>
                      <a:pt x="94352" y="157199"/>
                    </a:cubicBezTo>
                    <a:cubicBezTo>
                      <a:pt x="97876" y="158056"/>
                      <a:pt x="101305" y="159675"/>
                      <a:pt x="104829" y="160056"/>
                    </a:cubicBezTo>
                    <a:cubicBezTo>
                      <a:pt x="108353" y="160723"/>
                      <a:pt x="111878" y="161485"/>
                      <a:pt x="115402" y="162342"/>
                    </a:cubicBezTo>
                    <a:lnTo>
                      <a:pt x="126070" y="163295"/>
                    </a:lnTo>
                    <a:cubicBezTo>
                      <a:pt x="129690" y="163961"/>
                      <a:pt x="133214" y="163580"/>
                      <a:pt x="136833" y="163485"/>
                    </a:cubicBezTo>
                    <a:cubicBezTo>
                      <a:pt x="140357" y="163104"/>
                      <a:pt x="144168" y="163580"/>
                      <a:pt x="147596" y="162628"/>
                    </a:cubicBezTo>
                    <a:cubicBezTo>
                      <a:pt x="154645" y="160913"/>
                      <a:pt x="161979" y="159866"/>
                      <a:pt x="168742" y="156532"/>
                    </a:cubicBezTo>
                    <a:cubicBezTo>
                      <a:pt x="172171" y="155008"/>
                      <a:pt x="175695" y="153770"/>
                      <a:pt x="179124" y="152150"/>
                    </a:cubicBezTo>
                    <a:lnTo>
                      <a:pt x="188840" y="146245"/>
                    </a:lnTo>
                    <a:lnTo>
                      <a:pt x="193698" y="143292"/>
                    </a:lnTo>
                    <a:cubicBezTo>
                      <a:pt x="195221" y="142244"/>
                      <a:pt x="196555" y="140911"/>
                      <a:pt x="197984" y="139768"/>
                    </a:cubicBezTo>
                    <a:lnTo>
                      <a:pt x="206556" y="132529"/>
                    </a:lnTo>
                    <a:cubicBezTo>
                      <a:pt x="216843" y="121766"/>
                      <a:pt x="224273" y="108621"/>
                      <a:pt x="227511" y="93857"/>
                    </a:cubicBezTo>
                    <a:cubicBezTo>
                      <a:pt x="234560" y="64044"/>
                      <a:pt x="225416" y="30707"/>
                      <a:pt x="210652" y="2132"/>
                    </a:cubicBezTo>
                    <a:lnTo>
                      <a:pt x="210652" y="2132"/>
                    </a:lnTo>
                    <a:cubicBezTo>
                      <a:pt x="210271" y="1370"/>
                      <a:pt x="210652" y="512"/>
                      <a:pt x="211223" y="131"/>
                    </a:cubicBezTo>
                    <a:cubicBezTo>
                      <a:pt x="211890" y="-154"/>
                      <a:pt x="212652" y="36"/>
                      <a:pt x="213033" y="607"/>
                    </a:cubicBezTo>
                    <a:cubicBezTo>
                      <a:pt x="222844" y="14133"/>
                      <a:pt x="230369" y="29182"/>
                      <a:pt x="235703" y="45280"/>
                    </a:cubicBezTo>
                    <a:cubicBezTo>
                      <a:pt x="240941" y="61282"/>
                      <a:pt x="243704" y="78713"/>
                      <a:pt x="241513" y="96334"/>
                    </a:cubicBezTo>
                    <a:cubicBezTo>
                      <a:pt x="239227" y="113955"/>
                      <a:pt x="231607" y="131005"/>
                      <a:pt x="220177" y="145102"/>
                    </a:cubicBezTo>
                    <a:cubicBezTo>
                      <a:pt x="217129" y="148340"/>
                      <a:pt x="213890" y="151484"/>
                      <a:pt x="210747" y="154722"/>
                    </a:cubicBezTo>
                    <a:cubicBezTo>
                      <a:pt x="209128" y="156246"/>
                      <a:pt x="207604" y="157961"/>
                      <a:pt x="205890" y="159389"/>
                    </a:cubicBezTo>
                    <a:lnTo>
                      <a:pt x="200556" y="163295"/>
                    </a:lnTo>
                    <a:lnTo>
                      <a:pt x="189792" y="171105"/>
                    </a:lnTo>
                    <a:cubicBezTo>
                      <a:pt x="185982" y="173391"/>
                      <a:pt x="181982" y="175296"/>
                      <a:pt x="177981" y="177487"/>
                    </a:cubicBezTo>
                    <a:cubicBezTo>
                      <a:pt x="162360" y="186155"/>
                      <a:pt x="143977" y="190822"/>
                      <a:pt x="125498" y="191870"/>
                    </a:cubicBezTo>
                    <a:cubicBezTo>
                      <a:pt x="106734" y="193203"/>
                      <a:pt x="88446" y="187774"/>
                      <a:pt x="72254" y="180249"/>
                    </a:cubicBezTo>
                    <a:cubicBezTo>
                      <a:pt x="56061" y="172343"/>
                      <a:pt x="41869" y="161675"/>
                      <a:pt x="29772" y="149198"/>
                    </a:cubicBezTo>
                    <a:cubicBezTo>
                      <a:pt x="17675" y="136815"/>
                      <a:pt x="7293" y="123099"/>
                      <a:pt x="149" y="107478"/>
                    </a:cubicBezTo>
                    <a:cubicBezTo>
                      <a:pt x="-231" y="106716"/>
                      <a:pt x="149" y="105859"/>
                      <a:pt x="911" y="105573"/>
                    </a:cubicBezTo>
                    <a:cubicBezTo>
                      <a:pt x="1388" y="105382"/>
                      <a:pt x="1959" y="105382"/>
                      <a:pt x="2435" y="105764"/>
                    </a:cubicBezTo>
                    <a:lnTo>
                      <a:pt x="2435" y="105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2613477" y="1479041"/>
                <a:ext cx="232873" cy="251166"/>
              </a:xfrm>
              <a:custGeom>
                <a:rect b="b" l="l" r="r" t="t"/>
                <a:pathLst>
                  <a:path extrusionOk="0" h="251166" w="232873">
                    <a:moveTo>
                      <a:pt x="179155" y="0"/>
                    </a:moveTo>
                    <a:cubicBezTo>
                      <a:pt x="179155" y="0"/>
                      <a:pt x="198491" y="52388"/>
                      <a:pt x="222684" y="97726"/>
                    </a:cubicBezTo>
                    <a:cubicBezTo>
                      <a:pt x="244401" y="138398"/>
                      <a:pt x="230209" y="188690"/>
                      <a:pt x="191442" y="213646"/>
                    </a:cubicBezTo>
                    <a:cubicBezTo>
                      <a:pt x="139722" y="246983"/>
                      <a:pt x="71142" y="273272"/>
                      <a:pt x="23707" y="223647"/>
                    </a:cubicBezTo>
                    <a:cubicBezTo>
                      <a:pt x="-38682" y="166688"/>
                      <a:pt x="25136" y="73438"/>
                      <a:pt x="179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2613657" y="1609901"/>
                <a:ext cx="230981" cy="120401"/>
              </a:xfrm>
              <a:custGeom>
                <a:rect b="b" l="l" r="r" t="t"/>
                <a:pathLst>
                  <a:path extrusionOk="0" h="120401" w="230981">
                    <a:moveTo>
                      <a:pt x="191357" y="82882"/>
                    </a:moveTo>
                    <a:cubicBezTo>
                      <a:pt x="212693" y="69166"/>
                      <a:pt x="226409" y="47830"/>
                      <a:pt x="230981" y="24589"/>
                    </a:cubicBezTo>
                    <a:cubicBezTo>
                      <a:pt x="136208" y="-27894"/>
                      <a:pt x="44863" y="15540"/>
                      <a:pt x="0" y="44972"/>
                    </a:cubicBezTo>
                    <a:cubicBezTo>
                      <a:pt x="571" y="62593"/>
                      <a:pt x="8287" y="78786"/>
                      <a:pt x="23622" y="92883"/>
                    </a:cubicBezTo>
                    <a:cubicBezTo>
                      <a:pt x="70961" y="142508"/>
                      <a:pt x="139637" y="116219"/>
                      <a:pt x="191357" y="828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2224832" y="1176860"/>
                <a:ext cx="246595" cy="213980"/>
              </a:xfrm>
              <a:custGeom>
                <a:rect b="b" l="l" r="r" t="t"/>
                <a:pathLst>
                  <a:path extrusionOk="0" h="213980" w="246595">
                    <a:moveTo>
                      <a:pt x="28590" y="213885"/>
                    </a:moveTo>
                    <a:cubicBezTo>
                      <a:pt x="24494" y="213885"/>
                      <a:pt x="20303" y="213028"/>
                      <a:pt x="16303" y="211123"/>
                    </a:cubicBezTo>
                    <a:cubicBezTo>
                      <a:pt x="2015" y="204360"/>
                      <a:pt x="-3986" y="187311"/>
                      <a:pt x="2777" y="173023"/>
                    </a:cubicBezTo>
                    <a:cubicBezTo>
                      <a:pt x="73738" y="23957"/>
                      <a:pt x="207850" y="1192"/>
                      <a:pt x="213565" y="335"/>
                    </a:cubicBezTo>
                    <a:cubicBezTo>
                      <a:pt x="229091" y="-2047"/>
                      <a:pt x="243760" y="8526"/>
                      <a:pt x="246236" y="24147"/>
                    </a:cubicBezTo>
                    <a:cubicBezTo>
                      <a:pt x="248713" y="39673"/>
                      <a:pt x="238140" y="54246"/>
                      <a:pt x="222614" y="56818"/>
                    </a:cubicBezTo>
                    <a:cubicBezTo>
                      <a:pt x="217852" y="57675"/>
                      <a:pt x="111934" y="76916"/>
                      <a:pt x="54403" y="197693"/>
                    </a:cubicBezTo>
                    <a:cubicBezTo>
                      <a:pt x="49545" y="207980"/>
                      <a:pt x="39258" y="213981"/>
                      <a:pt x="28590" y="2139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2551142" y="1073607"/>
                <a:ext cx="241508" cy="104254"/>
              </a:xfrm>
              <a:custGeom>
                <a:rect b="b" l="l" r="r" t="t"/>
                <a:pathLst>
                  <a:path extrusionOk="0" h="104254" w="241508">
                    <a:moveTo>
                      <a:pt x="28606" y="104254"/>
                    </a:moveTo>
                    <a:cubicBezTo>
                      <a:pt x="20129" y="104254"/>
                      <a:pt x="11651" y="100444"/>
                      <a:pt x="6031" y="93205"/>
                    </a:cubicBezTo>
                    <a:cubicBezTo>
                      <a:pt x="-3684" y="80727"/>
                      <a:pt x="-1398" y="62820"/>
                      <a:pt x="10985" y="53105"/>
                    </a:cubicBezTo>
                    <a:cubicBezTo>
                      <a:pt x="14033" y="50724"/>
                      <a:pt x="86804" y="-4807"/>
                      <a:pt x="214058" y="336"/>
                    </a:cubicBezTo>
                    <a:cubicBezTo>
                      <a:pt x="229869" y="1003"/>
                      <a:pt x="242061" y="14243"/>
                      <a:pt x="241490" y="30054"/>
                    </a:cubicBezTo>
                    <a:cubicBezTo>
                      <a:pt x="240823" y="45866"/>
                      <a:pt x="227488" y="57963"/>
                      <a:pt x="211772" y="57486"/>
                    </a:cubicBezTo>
                    <a:cubicBezTo>
                      <a:pt x="105092" y="53105"/>
                      <a:pt x="46703" y="97777"/>
                      <a:pt x="46132" y="98158"/>
                    </a:cubicBezTo>
                    <a:cubicBezTo>
                      <a:pt x="40893" y="102254"/>
                      <a:pt x="34702" y="104159"/>
                      <a:pt x="28606" y="1041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st and Sleep Habits - 1st Grade by Slidesgo">
  <a:themeElements>
    <a:clrScheme name="Simple Light">
      <a:dk1>
        <a:srgbClr val="FFFFFF"/>
      </a:dk1>
      <a:lt1>
        <a:srgbClr val="004962"/>
      </a:lt1>
      <a:dk2>
        <a:srgbClr val="EDC44A"/>
      </a:dk2>
      <a:lt2>
        <a:srgbClr val="A1E9F6"/>
      </a:lt2>
      <a:accent1>
        <a:srgbClr val="5ED5D1"/>
      </a:accent1>
      <a:accent2>
        <a:srgbClr val="009890"/>
      </a:accent2>
      <a:accent3>
        <a:srgbClr val="CCEFE7"/>
      </a:accent3>
      <a:accent4>
        <a:srgbClr val="53B64D"/>
      </a:accent4>
      <a:accent5>
        <a:srgbClr val="4563AD"/>
      </a:accent5>
      <a:accent6>
        <a:srgbClr val="E5405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