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819904-F7C9-48E4-8DA7-5A2C959116FC}">
          <p14:sldIdLst>
            <p14:sldId id="256"/>
            <p14:sldId id="259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5E69-244E-44D0-A2B3-E962A920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608" y="1327705"/>
            <a:ext cx="8825658" cy="1505829"/>
          </a:xfrm>
        </p:spPr>
        <p:txBody>
          <a:bodyPr/>
          <a:lstStyle/>
          <a:p>
            <a:pPr algn="ctr"/>
            <a:r>
              <a:rPr lang="en-US" sz="8800" dirty="0"/>
              <a:t>WHITEBOARD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962AF-962E-4DB8-9EDB-5C4A52D52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608" y="2714404"/>
            <a:ext cx="8825658" cy="86142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Like Blackboard, but for a student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B93A12-DC83-49BA-8975-262A5743A53E}"/>
              </a:ext>
            </a:extLst>
          </p:cNvPr>
          <p:cNvSpPr txBox="1">
            <a:spLocks/>
          </p:cNvSpPr>
          <p:nvPr/>
        </p:nvSpPr>
        <p:spPr bwMode="gray">
          <a:xfrm>
            <a:off x="2054211" y="4124702"/>
            <a:ext cx="8023325" cy="17965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Brian VALERA</a:t>
            </a:r>
          </a:p>
          <a:p>
            <a:pPr algn="ctr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Monico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Lara Jr.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Juan Garcia</a:t>
            </a: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Miguel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eljuri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Miguel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mojica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8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EB36-0C49-48A2-B0BF-11D69C54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C804-C2D3-42D9-B75D-C5C98587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17485" cy="3416300"/>
          </a:xfrm>
        </p:spPr>
        <p:txBody>
          <a:bodyPr>
            <a:normAutofit/>
          </a:bodyPr>
          <a:lstStyle/>
          <a:p>
            <a:r>
              <a:rPr lang="en-US" sz="2800" dirty="0"/>
              <a:t>Software designed for assignment posting and file uploading</a:t>
            </a:r>
          </a:p>
          <a:p>
            <a:r>
              <a:rPr lang="en-US" sz="2800" dirty="0"/>
              <a:t>Will have permissions system to differentiate between faculty and students</a:t>
            </a:r>
          </a:p>
          <a:p>
            <a:r>
              <a:rPr lang="en-US" sz="2800" dirty="0"/>
              <a:t>Other features can be added as the project progresses, such as news and discussion boards, grade calculations, etc.</a:t>
            </a:r>
          </a:p>
        </p:txBody>
      </p:sp>
    </p:spTree>
    <p:extLst>
      <p:ext uri="{BB962C8B-B14F-4D97-AF65-F5344CB8AC3E}">
        <p14:creationId xmlns:p14="http://schemas.microsoft.com/office/powerpoint/2010/main" val="13534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E10C-82EF-47EA-ABB3-954F9895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C6A81-40AB-4641-8576-F1C8C2D4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Brian Valera: Project Lead, GUI Designer</a:t>
            </a:r>
          </a:p>
          <a:p>
            <a:r>
              <a:rPr lang="en-US" sz="2800" dirty="0"/>
              <a:t>Miguel </a:t>
            </a:r>
            <a:r>
              <a:rPr lang="en-US" sz="2800" dirty="0" err="1"/>
              <a:t>Eljuri</a:t>
            </a:r>
            <a:r>
              <a:rPr lang="en-US" sz="2800" dirty="0"/>
              <a:t>: GUI Integration Assistant, Feature Developer, Tester</a:t>
            </a:r>
          </a:p>
          <a:p>
            <a:r>
              <a:rPr lang="en-US" sz="2800" dirty="0"/>
              <a:t>Miguel Mojica: Lead Database Developer</a:t>
            </a:r>
          </a:p>
          <a:p>
            <a:r>
              <a:rPr lang="en-US" sz="2800" dirty="0"/>
              <a:t>Juan Garcia: Database Developer, Tester</a:t>
            </a:r>
          </a:p>
          <a:p>
            <a:r>
              <a:rPr lang="en-US" sz="2800" dirty="0" err="1"/>
              <a:t>Monico</a:t>
            </a:r>
            <a:r>
              <a:rPr lang="en-US" sz="2800" dirty="0"/>
              <a:t> Lara Jr.: Documentation, Feature Developer, Tester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76F-1030-46BB-864E-987BE8F5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1E0F-2FAB-47EE-B97B-C62265506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95544" cy="3416300"/>
          </a:xfrm>
        </p:spPr>
        <p:txBody>
          <a:bodyPr>
            <a:noAutofit/>
          </a:bodyPr>
          <a:lstStyle/>
          <a:p>
            <a:r>
              <a:rPr lang="en-US" sz="2800" dirty="0"/>
              <a:t>Using Visual Studio for development of the main code in C++.</a:t>
            </a:r>
          </a:p>
          <a:p>
            <a:r>
              <a:rPr lang="en-US" sz="2800" dirty="0"/>
              <a:t>Database will be developed using SQL, but will be integrated to the main code.</a:t>
            </a:r>
          </a:p>
          <a:p>
            <a:r>
              <a:rPr lang="en-US" sz="2800" dirty="0"/>
              <a:t>Qt will be used for GUI design.</a:t>
            </a:r>
          </a:p>
          <a:p>
            <a:r>
              <a:rPr lang="en-US" sz="2800" dirty="0"/>
              <a:t>Object Oriented programming for ease of modular function integration.</a:t>
            </a:r>
          </a:p>
        </p:txBody>
      </p:sp>
    </p:spTree>
    <p:extLst>
      <p:ext uri="{BB962C8B-B14F-4D97-AF65-F5344CB8AC3E}">
        <p14:creationId xmlns:p14="http://schemas.microsoft.com/office/powerpoint/2010/main" val="157111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155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WHITEBOARD</vt:lpstr>
      <vt:lpstr>PROJECT DESCRIPTION</vt:lpstr>
      <vt:lpstr>MEMBER ROLES</vt:lpstr>
      <vt:lpstr>DEVELOPMENT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WHITEBOARD</dc:title>
  <dc:creator>dogcereal</dc:creator>
  <cp:lastModifiedBy>dogcereal</cp:lastModifiedBy>
  <cp:revision>5</cp:revision>
  <dcterms:created xsi:type="dcterms:W3CDTF">2018-09-12T19:18:39Z</dcterms:created>
  <dcterms:modified xsi:type="dcterms:W3CDTF">2018-09-12T20:03:01Z</dcterms:modified>
</cp:coreProperties>
</file>