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6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756F9-6A51-47B9-AE07-D995756734D7}" v="300" dt="2021-02-03T00:24:47.161"/>
    <p1510:client id="{6DA291EA-E82E-4B04-B6DF-D7918C4E18B5}" v="541" dt="2021-02-03T00:25:46.664"/>
    <p1510:client id="{B46DFD0A-F8C0-4A2E-8EB2-8D9AE1C56C7C}" v="844" dt="2021-02-03T00:28:27.518"/>
    <p1510:client id="{C371893A-2CBE-4085-BECA-5818FA668C9B}" v="978" dt="2021-02-03T00:24:22.509"/>
    <p1510:client id="{DC427670-E05F-4028-9C69-151CCCB6AD99}" v="24" dt="2021-02-03T00:09:08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n" userId="f9e9512b51c08c60" providerId="LiveId" clId="{346756F9-6A51-47B9-AE07-D995756734D7}"/>
    <pc:docChg chg="undo custSel addSld delSld modSld">
      <pc:chgData name="Elan" userId="f9e9512b51c08c60" providerId="LiveId" clId="{346756F9-6A51-47B9-AE07-D995756734D7}" dt="2021-02-03T00:24:34.071" v="857" actId="207"/>
      <pc:docMkLst>
        <pc:docMk/>
      </pc:docMkLst>
      <pc:sldChg chg="addSp modSp mod setBg">
        <pc:chgData name="Elan" userId="f9e9512b51c08c60" providerId="LiveId" clId="{346756F9-6A51-47B9-AE07-D995756734D7}" dt="2021-02-03T00:02:19.654" v="512" actId="27636"/>
        <pc:sldMkLst>
          <pc:docMk/>
          <pc:sldMk cId="2535250868" sldId="256"/>
        </pc:sldMkLst>
        <pc:spChg chg="mod">
          <ac:chgData name="Elan" userId="f9e9512b51c08c60" providerId="LiveId" clId="{346756F9-6A51-47B9-AE07-D995756734D7}" dt="2021-02-03T00:02:04.596" v="462" actId="26606"/>
          <ac:spMkLst>
            <pc:docMk/>
            <pc:sldMk cId="2535250868" sldId="256"/>
            <ac:spMk id="2" creationId="{F70C23FC-48D5-4AED-8D7D-C1B0D26EEF6D}"/>
          </ac:spMkLst>
        </pc:spChg>
        <pc:spChg chg="mod">
          <ac:chgData name="Elan" userId="f9e9512b51c08c60" providerId="LiveId" clId="{346756F9-6A51-47B9-AE07-D995756734D7}" dt="2021-02-03T00:02:19.654" v="512" actId="27636"/>
          <ac:spMkLst>
            <pc:docMk/>
            <pc:sldMk cId="2535250868" sldId="256"/>
            <ac:spMk id="3" creationId="{B2F48559-B327-4639-BBCF-EC1F05272C9E}"/>
          </ac:spMkLst>
        </pc:spChg>
        <pc:spChg chg="add">
          <ac:chgData name="Elan" userId="f9e9512b51c08c60" providerId="LiveId" clId="{346756F9-6A51-47B9-AE07-D995756734D7}" dt="2021-02-03T00:02:04.596" v="462" actId="26606"/>
          <ac:spMkLst>
            <pc:docMk/>
            <pc:sldMk cId="2535250868" sldId="256"/>
            <ac:spMk id="8" creationId="{23962611-DFD5-4092-AAFD-559E3DFCE2C9}"/>
          </ac:spMkLst>
        </pc:spChg>
        <pc:picChg chg="add">
          <ac:chgData name="Elan" userId="f9e9512b51c08c60" providerId="LiveId" clId="{346756F9-6A51-47B9-AE07-D995756734D7}" dt="2021-02-03T00:02:04.596" v="462" actId="26606"/>
          <ac:picMkLst>
            <pc:docMk/>
            <pc:sldMk cId="2535250868" sldId="256"/>
            <ac:picMk id="10" creationId="{2270F1FA-0425-408F-9861-80BF5AFB276D}"/>
          </ac:picMkLst>
        </pc:picChg>
      </pc:sldChg>
      <pc:sldChg chg="new del">
        <pc:chgData name="Elan" userId="f9e9512b51c08c60" providerId="LiveId" clId="{346756F9-6A51-47B9-AE07-D995756734D7}" dt="2021-02-02T23:57:53.849" v="1" actId="47"/>
        <pc:sldMkLst>
          <pc:docMk/>
          <pc:sldMk cId="661250946" sldId="257"/>
        </pc:sldMkLst>
      </pc:sldChg>
      <pc:sldChg chg="addSp modSp new mod setBg">
        <pc:chgData name="Elan" userId="f9e9512b51c08c60" providerId="LiveId" clId="{346756F9-6A51-47B9-AE07-D995756734D7}" dt="2021-02-03T00:01:37.647" v="453" actId="20577"/>
        <pc:sldMkLst>
          <pc:docMk/>
          <pc:sldMk cId="2229031324" sldId="257"/>
        </pc:sldMkLst>
        <pc:spChg chg="add mod">
          <ac:chgData name="Elan" userId="f9e9512b51c08c60" providerId="LiveId" clId="{346756F9-6A51-47B9-AE07-D995756734D7}" dt="2021-02-03T00:01:37.647" v="453" actId="20577"/>
          <ac:spMkLst>
            <pc:docMk/>
            <pc:sldMk cId="2229031324" sldId="257"/>
            <ac:spMk id="2" creationId="{A9A08CC7-4810-4F74-A532-8A62C309BA8A}"/>
          </ac:spMkLst>
        </pc:spChg>
        <pc:picChg chg="add">
          <ac:chgData name="Elan" userId="f9e9512b51c08c60" providerId="LiveId" clId="{346756F9-6A51-47B9-AE07-D995756734D7}" dt="2021-02-02T23:59:10.793" v="104" actId="26606"/>
          <ac:picMkLst>
            <pc:docMk/>
            <pc:sldMk cId="2229031324" sldId="257"/>
            <ac:picMk id="4" creationId="{CAAC0201-C70B-4855-B78A-529ADB497CF5}"/>
          </ac:picMkLst>
        </pc:picChg>
        <pc:cxnChg chg="add">
          <ac:chgData name="Elan" userId="f9e9512b51c08c60" providerId="LiveId" clId="{346756F9-6A51-47B9-AE07-D995756734D7}" dt="2021-02-02T23:59:10.793" v="104" actId="26606"/>
          <ac:cxnSpMkLst>
            <pc:docMk/>
            <pc:sldMk cId="2229031324" sldId="257"/>
            <ac:cxnSpMk id="8" creationId="{A7F400EE-A8A5-48AF-B4D6-291B52C6F0B0}"/>
          </ac:cxnSpMkLst>
        </pc:cxnChg>
      </pc:sldChg>
      <pc:sldChg chg="addSp delSp modSp new mod setBg setClrOvrMap">
        <pc:chgData name="Elan" userId="f9e9512b51c08c60" providerId="LiveId" clId="{346756F9-6A51-47B9-AE07-D995756734D7}" dt="2021-02-03T00:24:34.071" v="857" actId="207"/>
        <pc:sldMkLst>
          <pc:docMk/>
          <pc:sldMk cId="457213903" sldId="258"/>
        </pc:sldMkLst>
        <pc:spChg chg="add del mod">
          <ac:chgData name="Elan" userId="f9e9512b51c08c60" providerId="LiveId" clId="{346756F9-6A51-47B9-AE07-D995756734D7}" dt="2021-02-03T00:08:12.229" v="582" actId="26606"/>
          <ac:spMkLst>
            <pc:docMk/>
            <pc:sldMk cId="457213903" sldId="258"/>
            <ac:spMk id="2" creationId="{7F214596-DB2E-4682-9642-E29596BC372B}"/>
          </ac:spMkLst>
        </pc:spChg>
        <pc:spChg chg="add del mod">
          <ac:chgData name="Elan" userId="f9e9512b51c08c60" providerId="LiveId" clId="{346756F9-6A51-47B9-AE07-D995756734D7}" dt="2021-02-03T00:03:12.031" v="561"/>
          <ac:spMkLst>
            <pc:docMk/>
            <pc:sldMk cId="457213903" sldId="258"/>
            <ac:spMk id="3" creationId="{A71C4076-2258-4125-8207-6B0015A7F528}"/>
          </ac:spMkLst>
        </pc:spChg>
        <pc:spChg chg="add mod">
          <ac:chgData name="Elan" userId="f9e9512b51c08c60" providerId="LiveId" clId="{346756F9-6A51-47B9-AE07-D995756734D7}" dt="2021-02-03T00:08:12.229" v="582" actId="26606"/>
          <ac:spMkLst>
            <pc:docMk/>
            <pc:sldMk cId="457213903" sldId="258"/>
            <ac:spMk id="4" creationId="{6B9F3932-CBEF-4B58-92C7-9AE2269AD506}"/>
          </ac:spMkLst>
        </pc:spChg>
        <pc:spChg chg="add mod">
          <ac:chgData name="Elan" userId="f9e9512b51c08c60" providerId="LiveId" clId="{346756F9-6A51-47B9-AE07-D995756734D7}" dt="2021-02-03T00:20:38.839" v="849" actId="1076"/>
          <ac:spMkLst>
            <pc:docMk/>
            <pc:sldMk cId="457213903" sldId="258"/>
            <ac:spMk id="5" creationId="{FD85A9AA-46BB-427D-A1AC-2582F34F8955}"/>
          </ac:spMkLst>
        </pc:spChg>
        <pc:spChg chg="add del">
          <ac:chgData name="Elan" userId="f9e9512b51c08c60" providerId="LiveId" clId="{346756F9-6A51-47B9-AE07-D995756734D7}" dt="2021-02-03T00:18:42.227" v="817" actId="26606"/>
          <ac:spMkLst>
            <pc:docMk/>
            <pc:sldMk cId="457213903" sldId="258"/>
            <ac:spMk id="10" creationId="{3A5B4632-C963-4296-86F0-79AA9EA5AE98}"/>
          </ac:spMkLst>
        </pc:spChg>
        <pc:spChg chg="add">
          <ac:chgData name="Elan" userId="f9e9512b51c08c60" providerId="LiveId" clId="{346756F9-6A51-47B9-AE07-D995756734D7}" dt="2021-02-03T00:18:42.227" v="817" actId="26606"/>
          <ac:spMkLst>
            <pc:docMk/>
            <pc:sldMk cId="457213903" sldId="258"/>
            <ac:spMk id="16" creationId="{2B566528-1B12-4246-9431-5C2D7D081168}"/>
          </ac:spMkLst>
        </pc:spChg>
        <pc:spChg chg="add">
          <ac:chgData name="Elan" userId="f9e9512b51c08c60" providerId="LiveId" clId="{346756F9-6A51-47B9-AE07-D995756734D7}" dt="2021-02-03T00:18:42.227" v="817" actId="26606"/>
          <ac:spMkLst>
            <pc:docMk/>
            <pc:sldMk cId="457213903" sldId="258"/>
            <ac:spMk id="18" creationId="{2E80C965-DB6D-4F81-9E9E-B027384D0BD6}"/>
          </ac:spMkLst>
        </pc:spChg>
        <pc:spChg chg="add">
          <ac:chgData name="Elan" userId="f9e9512b51c08c60" providerId="LiveId" clId="{346756F9-6A51-47B9-AE07-D995756734D7}" dt="2021-02-03T00:18:42.227" v="817" actId="26606"/>
          <ac:spMkLst>
            <pc:docMk/>
            <pc:sldMk cId="457213903" sldId="258"/>
            <ac:spMk id="20" creationId="{A580F890-B085-4E95-96AA-55AEBEC5CE6E}"/>
          </ac:spMkLst>
        </pc:spChg>
        <pc:spChg chg="add">
          <ac:chgData name="Elan" userId="f9e9512b51c08c60" providerId="LiveId" clId="{346756F9-6A51-47B9-AE07-D995756734D7}" dt="2021-02-03T00:18:42.227" v="817" actId="26606"/>
          <ac:spMkLst>
            <pc:docMk/>
            <pc:sldMk cId="457213903" sldId="258"/>
            <ac:spMk id="22" creationId="{D3F51FEB-38FB-4F6C-9F7B-2F2AFAB65463}"/>
          </ac:spMkLst>
        </pc:spChg>
        <pc:spChg chg="add">
          <ac:chgData name="Elan" userId="f9e9512b51c08c60" providerId="LiveId" clId="{346756F9-6A51-47B9-AE07-D995756734D7}" dt="2021-02-03T00:18:42.227" v="817" actId="26606"/>
          <ac:spMkLst>
            <pc:docMk/>
            <pc:sldMk cId="457213903" sldId="258"/>
            <ac:spMk id="24" creationId="{1E547BA6-BAE0-43BB-A7CA-60F69CE252F0}"/>
          </ac:spMkLst>
        </pc:spChg>
        <pc:graphicFrameChg chg="add mod modGraphic">
          <ac:chgData name="Elan" userId="f9e9512b51c08c60" providerId="LiveId" clId="{346756F9-6A51-47B9-AE07-D995756734D7}" dt="2021-02-03T00:24:34.071" v="857" actId="207"/>
          <ac:graphicFrameMkLst>
            <pc:docMk/>
            <pc:sldMk cId="457213903" sldId="258"/>
            <ac:graphicFrameMk id="6" creationId="{240457C7-9D7E-496E-B3CC-DAB820F540E6}"/>
          </ac:graphicFrameMkLst>
        </pc:graphicFrameChg>
        <pc:picChg chg="add del mod">
          <ac:chgData name="Elan" userId="f9e9512b51c08c60" providerId="LiveId" clId="{346756F9-6A51-47B9-AE07-D995756734D7}" dt="2021-02-03T00:23:05.799" v="854" actId="478"/>
          <ac:picMkLst>
            <pc:docMk/>
            <pc:sldMk cId="457213903" sldId="258"/>
            <ac:picMk id="12" creationId="{F676BB4B-013F-42C6-B741-985417BF0C43}"/>
          </ac:picMkLst>
        </pc:picChg>
      </pc:sldChg>
      <pc:sldChg chg="addSp delSp modSp add mod setBg">
        <pc:chgData name="Elan" userId="f9e9512b51c08c60" providerId="LiveId" clId="{346756F9-6A51-47B9-AE07-D995756734D7}" dt="2021-02-03T00:22:39.882" v="852" actId="14100"/>
        <pc:sldMkLst>
          <pc:docMk/>
          <pc:sldMk cId="2516840541" sldId="261"/>
        </pc:sldMkLst>
        <pc:spChg chg="mod">
          <ac:chgData name="Elan" userId="f9e9512b51c08c60" providerId="LiveId" clId="{346756F9-6A51-47B9-AE07-D995756734D7}" dt="2021-02-03T00:22:11.838" v="850" actId="26606"/>
          <ac:spMkLst>
            <pc:docMk/>
            <pc:sldMk cId="2516840541" sldId="261"/>
            <ac:spMk id="2" creationId="{3BF0543D-0926-467F-A36E-653D97FDBC96}"/>
          </ac:spMkLst>
        </pc:spChg>
        <pc:spChg chg="mod">
          <ac:chgData name="Elan" userId="f9e9512b51c08c60" providerId="LiveId" clId="{346756F9-6A51-47B9-AE07-D995756734D7}" dt="2021-02-03T00:22:11.838" v="850" actId="26606"/>
          <ac:spMkLst>
            <pc:docMk/>
            <pc:sldMk cId="2516840541" sldId="261"/>
            <ac:spMk id="3" creationId="{B380A493-698D-4B61-A898-C7D073B03047}"/>
          </ac:spMkLst>
        </pc:spChg>
        <pc:spChg chg="add mod ord">
          <ac:chgData name="Elan" userId="f9e9512b51c08c60" providerId="LiveId" clId="{346756F9-6A51-47B9-AE07-D995756734D7}" dt="2021-02-03T00:16:35.740" v="786" actId="1582"/>
          <ac:spMkLst>
            <pc:docMk/>
            <pc:sldMk cId="2516840541" sldId="261"/>
            <ac:spMk id="6" creationId="{6F09F251-7BD0-451F-9630-ECDE2E0C659F}"/>
          </ac:spMkLst>
        </pc:spChg>
        <pc:spChg chg="add mod">
          <ac:chgData name="Elan" userId="f9e9512b51c08c60" providerId="LiveId" clId="{346756F9-6A51-47B9-AE07-D995756734D7}" dt="2021-02-03T00:16:15.614" v="784" actId="1035"/>
          <ac:spMkLst>
            <pc:docMk/>
            <pc:sldMk cId="2516840541" sldId="261"/>
            <ac:spMk id="7" creationId="{E9BB9AF4-5C39-439A-9FAE-1BCCE148538E}"/>
          </ac:spMkLst>
        </pc:spChg>
        <pc:spChg chg="add del">
          <ac:chgData name="Elan" userId="f9e9512b51c08c60" providerId="LiveId" clId="{346756F9-6A51-47B9-AE07-D995756734D7}" dt="2021-02-03T00:22:11.838" v="850" actId="26606"/>
          <ac:spMkLst>
            <pc:docMk/>
            <pc:sldMk cId="2516840541" sldId="261"/>
            <ac:spMk id="8" creationId="{4351DFE5-F63D-4BE0-BDA9-E3EB88F01AA5}"/>
          </ac:spMkLst>
        </pc:spChg>
        <pc:spChg chg="add">
          <ac:chgData name="Elan" userId="f9e9512b51c08c60" providerId="LiveId" clId="{346756F9-6A51-47B9-AE07-D995756734D7}" dt="2021-02-03T00:22:11.838" v="850" actId="26606"/>
          <ac:spMkLst>
            <pc:docMk/>
            <pc:sldMk cId="2516840541" sldId="261"/>
            <ac:spMk id="15" creationId="{2B566528-1B12-4246-9431-5C2D7D081168}"/>
          </ac:spMkLst>
        </pc:spChg>
        <pc:spChg chg="add">
          <ac:chgData name="Elan" userId="f9e9512b51c08c60" providerId="LiveId" clId="{346756F9-6A51-47B9-AE07-D995756734D7}" dt="2021-02-03T00:22:11.838" v="850" actId="26606"/>
          <ac:spMkLst>
            <pc:docMk/>
            <pc:sldMk cId="2516840541" sldId="261"/>
            <ac:spMk id="17" creationId="{D3F51FEB-38FB-4F6C-9F7B-2F2AFAB65463}"/>
          </ac:spMkLst>
        </pc:spChg>
        <pc:spChg chg="add">
          <ac:chgData name="Elan" userId="f9e9512b51c08c60" providerId="LiveId" clId="{346756F9-6A51-47B9-AE07-D995756734D7}" dt="2021-02-03T00:22:11.838" v="850" actId="26606"/>
          <ac:spMkLst>
            <pc:docMk/>
            <pc:sldMk cId="2516840541" sldId="261"/>
            <ac:spMk id="19" creationId="{1E547BA6-BAE0-43BB-A7CA-60F69CE252F0}"/>
          </ac:spMkLst>
        </pc:spChg>
        <pc:grpChg chg="add">
          <ac:chgData name="Elan" userId="f9e9512b51c08c60" providerId="LiveId" clId="{346756F9-6A51-47B9-AE07-D995756734D7}" dt="2021-02-03T00:22:11.838" v="850" actId="26606"/>
          <ac:grpSpMkLst>
            <pc:docMk/>
            <pc:sldMk cId="2516840541" sldId="261"/>
            <ac:grpSpMk id="21" creationId="{07EAA094-9CF6-4695-958A-33D9BCAA9474}"/>
          </ac:grpSpMkLst>
        </pc:grpChg>
        <pc:picChg chg="mod modCrop">
          <ac:chgData name="Elan" userId="f9e9512b51c08c60" providerId="LiveId" clId="{346756F9-6A51-47B9-AE07-D995756734D7}" dt="2021-02-03T00:22:39.882" v="852" actId="14100"/>
          <ac:picMkLst>
            <pc:docMk/>
            <pc:sldMk cId="2516840541" sldId="261"/>
            <ac:picMk id="4" creationId="{1C8C0AEA-3A9E-458C-AC7B-C66DE6715C95}"/>
          </ac:picMkLst>
        </pc:picChg>
        <pc:picChg chg="add mod ord">
          <ac:chgData name="Elan" userId="f9e9512b51c08c60" providerId="LiveId" clId="{346756F9-6A51-47B9-AE07-D995756734D7}" dt="2021-02-03T00:16:11.439" v="780" actId="1076"/>
          <ac:picMkLst>
            <pc:docMk/>
            <pc:sldMk cId="2516840541" sldId="261"/>
            <ac:picMk id="5" creationId="{3AC44DC0-0C2E-4DDD-B1B5-ACCC7A9275A3}"/>
          </ac:picMkLst>
        </pc:picChg>
        <pc:picChg chg="add del">
          <ac:chgData name="Elan" userId="f9e9512b51c08c60" providerId="LiveId" clId="{346756F9-6A51-47B9-AE07-D995756734D7}" dt="2021-02-03T00:22:11.838" v="850" actId="26606"/>
          <ac:picMkLst>
            <pc:docMk/>
            <pc:sldMk cId="2516840541" sldId="261"/>
            <ac:picMk id="10" creationId="{3AA16612-ACD2-4A16-8F2B-4514FD6BF28F}"/>
          </ac:picMkLst>
        </pc:picChg>
      </pc:sldChg>
      <pc:sldChg chg="addSp modSp new mod setBg setClrOvrMap">
        <pc:chgData name="Elan" userId="f9e9512b51c08c60" providerId="LiveId" clId="{346756F9-6A51-47B9-AE07-D995756734D7}" dt="2021-02-03T00:17:58.166" v="816" actId="403"/>
        <pc:sldMkLst>
          <pc:docMk/>
          <pc:sldMk cId="4090684632" sldId="263"/>
        </pc:sldMkLst>
        <pc:spChg chg="mod">
          <ac:chgData name="Elan" userId="f9e9512b51c08c60" providerId="LiveId" clId="{346756F9-6A51-47B9-AE07-D995756734D7}" dt="2021-02-03T00:17:51.714" v="813" actId="403"/>
          <ac:spMkLst>
            <pc:docMk/>
            <pc:sldMk cId="4090684632" sldId="263"/>
            <ac:spMk id="2" creationId="{F96E0E07-5FD6-438C-B083-9FF545D9D4E3}"/>
          </ac:spMkLst>
        </pc:spChg>
        <pc:spChg chg="mod">
          <ac:chgData name="Elan" userId="f9e9512b51c08c60" providerId="LiveId" clId="{346756F9-6A51-47B9-AE07-D995756734D7}" dt="2021-02-03T00:17:58.166" v="816" actId="403"/>
          <ac:spMkLst>
            <pc:docMk/>
            <pc:sldMk cId="4090684632" sldId="263"/>
            <ac:spMk id="3" creationId="{E5FFA151-7FAB-40D2-9CBB-914142217C30}"/>
          </ac:spMkLst>
        </pc:spChg>
        <pc:spChg chg="add">
          <ac:chgData name="Elan" userId="f9e9512b51c08c60" providerId="LiveId" clId="{346756F9-6A51-47B9-AE07-D995756734D7}" dt="2021-02-03T00:17:44.426" v="807" actId="26606"/>
          <ac:spMkLst>
            <pc:docMk/>
            <pc:sldMk cId="4090684632" sldId="263"/>
            <ac:spMk id="9" creationId="{71B2258F-86CA-4D4D-8270-BC05FCDEBFB3}"/>
          </ac:spMkLst>
        </pc:spChg>
        <pc:picChg chg="add">
          <ac:chgData name="Elan" userId="f9e9512b51c08c60" providerId="LiveId" clId="{346756F9-6A51-47B9-AE07-D995756734D7}" dt="2021-02-03T00:17:44.426" v="807" actId="26606"/>
          <ac:picMkLst>
            <pc:docMk/>
            <pc:sldMk cId="4090684632" sldId="263"/>
            <ac:picMk id="5" creationId="{EFAC5A07-F311-4636-AD8D-0F3D5FF21772}"/>
          </ac:picMkLst>
        </pc:picChg>
      </pc:sldChg>
    </pc:docChg>
  </pc:docChgLst>
  <pc:docChgLst>
    <pc:chgData name="Guest User" providerId="Windows Live" clId="Web-{DC427670-E05F-4028-9C69-151CCCB6AD99}"/>
    <pc:docChg chg="modSld">
      <pc:chgData name="Guest User" userId="" providerId="Windows Live" clId="Web-{DC427670-E05F-4028-9C69-151CCCB6AD99}" dt="2021-02-03T00:09:05.494" v="11" actId="20577"/>
      <pc:docMkLst>
        <pc:docMk/>
      </pc:docMkLst>
      <pc:sldChg chg="modSp">
        <pc:chgData name="Guest User" userId="" providerId="Windows Live" clId="Web-{DC427670-E05F-4028-9C69-151CCCB6AD99}" dt="2021-02-03T00:08:57.587" v="1" actId="1076"/>
        <pc:sldMkLst>
          <pc:docMk/>
          <pc:sldMk cId="457213903" sldId="258"/>
        </pc:sldMkLst>
        <pc:graphicFrameChg chg="mod">
          <ac:chgData name="Guest User" userId="" providerId="Windows Live" clId="Web-{DC427670-E05F-4028-9C69-151CCCB6AD99}" dt="2021-02-03T00:08:57.587" v="1" actId="1076"/>
          <ac:graphicFrameMkLst>
            <pc:docMk/>
            <pc:sldMk cId="457213903" sldId="258"/>
            <ac:graphicFrameMk id="6" creationId="{240457C7-9D7E-496E-B3CC-DAB820F540E6}"/>
          </ac:graphicFrameMkLst>
        </pc:graphicFrameChg>
      </pc:sldChg>
      <pc:sldChg chg="modSp">
        <pc:chgData name="Guest User" userId="" providerId="Windows Live" clId="Web-{DC427670-E05F-4028-9C69-151CCCB6AD99}" dt="2021-02-03T00:09:05.494" v="11" actId="20577"/>
        <pc:sldMkLst>
          <pc:docMk/>
          <pc:sldMk cId="2431091642" sldId="259"/>
        </pc:sldMkLst>
        <pc:spChg chg="mod">
          <ac:chgData name="Guest User" userId="" providerId="Windows Live" clId="Web-{DC427670-E05F-4028-9C69-151CCCB6AD99}" dt="2021-02-03T00:09:05.494" v="11" actId="20577"/>
          <ac:spMkLst>
            <pc:docMk/>
            <pc:sldMk cId="2431091642" sldId="259"/>
            <ac:spMk id="3" creationId="{B380A493-698D-4B61-A898-C7D073B03047}"/>
          </ac:spMkLst>
        </pc:spChg>
      </pc:sldChg>
    </pc:docChg>
  </pc:docChgLst>
  <pc:docChgLst>
    <pc:chgData name="Guest User" providerId="Windows Live" clId="Web-{C371893A-2CBE-4085-BECA-5818FA668C9B}"/>
    <pc:docChg chg="addSld modSld sldOrd">
      <pc:chgData name="Guest User" userId="" providerId="Windows Live" clId="Web-{C371893A-2CBE-4085-BECA-5818FA668C9B}" dt="2021-02-03T00:24:21.868" v="574" actId="20577"/>
      <pc:docMkLst>
        <pc:docMk/>
      </pc:docMkLst>
      <pc:sldChg chg="addSp modSp new mod ord setBg">
        <pc:chgData name="Guest User" userId="" providerId="Windows Live" clId="Web-{C371893A-2CBE-4085-BECA-5818FA668C9B}" dt="2021-02-03T00:22:21.354" v="572" actId="1076"/>
        <pc:sldMkLst>
          <pc:docMk/>
          <pc:sldMk cId="2431091642" sldId="259"/>
        </pc:sldMkLst>
        <pc:spChg chg="mod">
          <ac:chgData name="Guest User" userId="" providerId="Windows Live" clId="Web-{C371893A-2CBE-4085-BECA-5818FA668C9B}" dt="2021-02-03T00:12:44.594" v="207"/>
          <ac:spMkLst>
            <pc:docMk/>
            <pc:sldMk cId="2431091642" sldId="259"/>
            <ac:spMk id="2" creationId="{3BF0543D-0926-467F-A36E-653D97FDBC96}"/>
          </ac:spMkLst>
        </pc:spChg>
        <pc:spChg chg="add mod">
          <ac:chgData name="Guest User" userId="" providerId="Windows Live" clId="Web-{C371893A-2CBE-4085-BECA-5818FA668C9B}" dt="2021-02-03T00:22:21.354" v="572" actId="1076"/>
          <ac:spMkLst>
            <pc:docMk/>
            <pc:sldMk cId="2431091642" sldId="259"/>
            <ac:spMk id="3" creationId="{B380A493-698D-4B61-A898-C7D073B03047}"/>
          </ac:spMkLst>
        </pc:spChg>
        <pc:spChg chg="add">
          <ac:chgData name="Guest User" userId="" providerId="Windows Live" clId="Web-{C371893A-2CBE-4085-BECA-5818FA668C9B}" dt="2021-02-03T00:12:44.594" v="207"/>
          <ac:spMkLst>
            <pc:docMk/>
            <pc:sldMk cId="2431091642" sldId="259"/>
            <ac:spMk id="10" creationId="{AFA67CD3-AB4E-4A7A-BEB8-53C445D8C44E}"/>
          </ac:spMkLst>
        </pc:spChg>
        <pc:spChg chg="add">
          <ac:chgData name="Guest User" userId="" providerId="Windows Live" clId="Web-{C371893A-2CBE-4085-BECA-5818FA668C9B}" dt="2021-02-03T00:12:44.594" v="207"/>
          <ac:spMkLst>
            <pc:docMk/>
            <pc:sldMk cId="2431091642" sldId="259"/>
            <ac:spMk id="14" creationId="{339C8D78-A644-462F-B674-F440635E5353}"/>
          </ac:spMkLst>
        </pc:spChg>
        <pc:picChg chg="add">
          <ac:chgData name="Guest User" userId="" providerId="Windows Live" clId="Web-{C371893A-2CBE-4085-BECA-5818FA668C9B}" dt="2021-02-03T00:12:44.594" v="207"/>
          <ac:picMkLst>
            <pc:docMk/>
            <pc:sldMk cId="2431091642" sldId="259"/>
            <ac:picMk id="7" creationId="{26CC09D8-70AF-4110-A356-31D9C2D0968F}"/>
          </ac:picMkLst>
        </pc:picChg>
        <pc:picChg chg="add">
          <ac:chgData name="Guest User" userId="" providerId="Windows Live" clId="Web-{C371893A-2CBE-4085-BECA-5818FA668C9B}" dt="2021-02-03T00:12:44.594" v="207"/>
          <ac:picMkLst>
            <pc:docMk/>
            <pc:sldMk cId="2431091642" sldId="259"/>
            <ac:picMk id="12" creationId="{07CF545F-9C2E-4446-97CD-AD92990C2B68}"/>
          </ac:picMkLst>
        </pc:picChg>
      </pc:sldChg>
      <pc:sldChg chg="modSp">
        <pc:chgData name="Guest User" userId="" providerId="Windows Live" clId="Web-{C371893A-2CBE-4085-BECA-5818FA668C9B}" dt="2021-02-03T00:24:21.868" v="574" actId="20577"/>
        <pc:sldMkLst>
          <pc:docMk/>
          <pc:sldMk cId="1517115758" sldId="260"/>
        </pc:sldMkLst>
        <pc:spChg chg="mod">
          <ac:chgData name="Guest User" userId="" providerId="Windows Live" clId="Web-{C371893A-2CBE-4085-BECA-5818FA668C9B}" dt="2021-02-03T00:24:21.868" v="574" actId="20577"/>
          <ac:spMkLst>
            <pc:docMk/>
            <pc:sldMk cId="1517115758" sldId="260"/>
            <ac:spMk id="3" creationId="{364E53A2-604B-4C79-B273-08567A9D0DE9}"/>
          </ac:spMkLst>
        </pc:spChg>
      </pc:sldChg>
    </pc:docChg>
  </pc:docChgLst>
  <pc:docChgLst>
    <pc:chgData name="Guest User" providerId="Windows Live" clId="Web-{014EBB6D-97D7-4562-B28A-A1457CA06391}"/>
    <pc:docChg chg="addSld modSld">
      <pc:chgData name="Guest User" userId="" providerId="Windows Live" clId="Web-{014EBB6D-97D7-4562-B28A-A1457CA06391}" dt="2021-02-03T00:28:26.830" v="443" actId="20577"/>
      <pc:docMkLst>
        <pc:docMk/>
      </pc:docMkLst>
      <pc:sldChg chg="addSp delSp modSp new mod setBg">
        <pc:chgData name="Guest User" userId="" providerId="Windows Live" clId="Web-{014EBB6D-97D7-4562-B28A-A1457CA06391}" dt="2021-02-03T00:28:26.830" v="443" actId="20577"/>
        <pc:sldMkLst>
          <pc:docMk/>
          <pc:sldMk cId="1517115758" sldId="260"/>
        </pc:sldMkLst>
        <pc:spChg chg="mod">
          <ac:chgData name="Guest User" userId="" providerId="Windows Live" clId="Web-{014EBB6D-97D7-4562-B28A-A1457CA06391}" dt="2021-02-03T00:15:57.899" v="281"/>
          <ac:spMkLst>
            <pc:docMk/>
            <pc:sldMk cId="1517115758" sldId="260"/>
            <ac:spMk id="2" creationId="{C93B76BF-6A07-48E4-92EE-F9FABB4A3908}"/>
          </ac:spMkLst>
        </pc:spChg>
        <pc:spChg chg="mod">
          <ac:chgData name="Guest User" userId="" providerId="Windows Live" clId="Web-{014EBB6D-97D7-4562-B28A-A1457CA06391}" dt="2021-02-03T00:28:26.830" v="443" actId="20577"/>
          <ac:spMkLst>
            <pc:docMk/>
            <pc:sldMk cId="1517115758" sldId="260"/>
            <ac:spMk id="3" creationId="{364E53A2-604B-4C79-B273-08567A9D0DE9}"/>
          </ac:spMkLst>
        </pc:spChg>
        <pc:spChg chg="add del">
          <ac:chgData name="Guest User" userId="" providerId="Windows Live" clId="Web-{014EBB6D-97D7-4562-B28A-A1457CA06391}" dt="2021-02-03T00:15:57.555" v="280"/>
          <ac:spMkLst>
            <pc:docMk/>
            <pc:sldMk cId="1517115758" sldId="260"/>
            <ac:spMk id="7" creationId="{3CD9DF72-87A3-404E-A828-84CBF11A8303}"/>
          </ac:spMkLst>
        </pc:spChg>
        <pc:picChg chg="add del mod">
          <ac:chgData name="Guest User" userId="" providerId="Windows Live" clId="Web-{014EBB6D-97D7-4562-B28A-A1457CA06391}" dt="2021-02-03T00:15:22.414" v="268"/>
          <ac:picMkLst>
            <pc:docMk/>
            <pc:sldMk cId="1517115758" sldId="260"/>
            <ac:picMk id="4" creationId="{8B117150-485A-47C4-9592-F5270CEE17AA}"/>
          </ac:picMkLst>
        </pc:picChg>
        <pc:picChg chg="add mod ord">
          <ac:chgData name="Guest User" userId="" providerId="Windows Live" clId="Web-{014EBB6D-97D7-4562-B28A-A1457CA06391}" dt="2021-02-03T00:15:57.899" v="281"/>
          <ac:picMkLst>
            <pc:docMk/>
            <pc:sldMk cId="1517115758" sldId="260"/>
            <ac:picMk id="5" creationId="{FCFB5F31-8DFF-46EB-9C68-7486379501D5}"/>
          </ac:picMkLst>
        </pc:picChg>
        <pc:picChg chg="add">
          <ac:chgData name="Guest User" userId="" providerId="Windows Live" clId="Web-{014EBB6D-97D7-4562-B28A-A1457CA06391}" dt="2021-02-03T00:15:57.899" v="281"/>
          <ac:picMkLst>
            <pc:docMk/>
            <pc:sldMk cId="1517115758" sldId="260"/>
            <ac:picMk id="8" creationId="{54DDEBDD-D8BD-41A6-8A0D-B00E3768B0F9}"/>
          </ac:picMkLst>
        </pc:picChg>
        <pc:picChg chg="add del">
          <ac:chgData name="Guest User" userId="" providerId="Windows Live" clId="Web-{014EBB6D-97D7-4562-B28A-A1457CA06391}" dt="2021-02-03T00:15:55.430" v="278"/>
          <ac:picMkLst>
            <pc:docMk/>
            <pc:sldMk cId="1517115758" sldId="260"/>
            <ac:picMk id="10" creationId="{54DDEBDD-D8BD-41A6-8A0D-B00E3768B0F9}"/>
          </ac:picMkLst>
        </pc:picChg>
        <pc:cxnChg chg="add del">
          <ac:chgData name="Guest User" userId="" providerId="Windows Live" clId="Web-{014EBB6D-97D7-4562-B28A-A1457CA06391}" dt="2021-02-03T00:15:57.555" v="280"/>
          <ac:cxnSpMkLst>
            <pc:docMk/>
            <pc:sldMk cId="1517115758" sldId="260"/>
            <ac:cxnSpMk id="12" creationId="{20E3A342-4D61-4E3F-AF90-1AB42AEB96CC}"/>
          </ac:cxnSpMkLst>
        </pc:cxnChg>
      </pc:sldChg>
    </pc:docChg>
  </pc:docChgLst>
  <pc:docChgLst>
    <pc:chgData name="Guest User" providerId="Windows Live" clId="Web-{6DA291EA-E82E-4B04-B6DF-D7918C4E18B5}"/>
    <pc:docChg chg="addSld delSld modSld sldOrd">
      <pc:chgData name="Guest User" userId="" providerId="Windows Live" clId="Web-{6DA291EA-E82E-4B04-B6DF-D7918C4E18B5}" dt="2021-02-03T00:25:46.664" v="381" actId="1076"/>
      <pc:docMkLst>
        <pc:docMk/>
      </pc:docMkLst>
      <pc:sldChg chg="addSp delSp modSp">
        <pc:chgData name="Guest User" userId="" providerId="Windows Live" clId="Web-{6DA291EA-E82E-4B04-B6DF-D7918C4E18B5}" dt="2021-02-03T00:25:46.664" v="381" actId="1076"/>
        <pc:sldMkLst>
          <pc:docMk/>
          <pc:sldMk cId="2535250868" sldId="256"/>
        </pc:sldMkLst>
        <pc:spChg chg="add del mod">
          <ac:chgData name="Guest User" userId="" providerId="Windows Live" clId="Web-{6DA291EA-E82E-4B04-B6DF-D7918C4E18B5}" dt="2021-02-03T00:21:09.570" v="327"/>
          <ac:spMkLst>
            <pc:docMk/>
            <pc:sldMk cId="2535250868" sldId="256"/>
            <ac:spMk id="2" creationId="{F70C23FC-48D5-4AED-8D7D-C1B0D26EEF6D}"/>
          </ac:spMkLst>
        </pc:spChg>
        <pc:spChg chg="mod ord">
          <ac:chgData name="Guest User" userId="" providerId="Windows Live" clId="Web-{6DA291EA-E82E-4B04-B6DF-D7918C4E18B5}" dt="2021-02-03T00:25:38.555" v="378"/>
          <ac:spMkLst>
            <pc:docMk/>
            <pc:sldMk cId="2535250868" sldId="256"/>
            <ac:spMk id="3" creationId="{B2F48559-B327-4639-BBCF-EC1F05272C9E}"/>
          </ac:spMkLst>
        </pc:spChg>
        <pc:spChg chg="add del mod">
          <ac:chgData name="Guest User" userId="" providerId="Windows Live" clId="Web-{6DA291EA-E82E-4B04-B6DF-D7918C4E18B5}" dt="2021-02-03T00:20:54.242" v="323"/>
          <ac:spMkLst>
            <pc:docMk/>
            <pc:sldMk cId="2535250868" sldId="256"/>
            <ac:spMk id="6" creationId="{036FAB07-2EFE-4F87-9B07-1A9BE091C126}"/>
          </ac:spMkLst>
        </pc:spChg>
        <pc:spChg chg="add del">
          <ac:chgData name="Guest User" userId="" providerId="Windows Live" clId="Web-{6DA291EA-E82E-4B04-B6DF-D7918C4E18B5}" dt="2021-02-03T00:21:03.711" v="326"/>
          <ac:spMkLst>
            <pc:docMk/>
            <pc:sldMk cId="2535250868" sldId="256"/>
            <ac:spMk id="8" creationId="{23962611-DFD5-4092-AAFD-559E3DFCE2C9}"/>
          </ac:spMkLst>
        </pc:spChg>
        <pc:spChg chg="add del mod">
          <ac:chgData name="Guest User" userId="" providerId="Windows Live" clId="Web-{6DA291EA-E82E-4B04-B6DF-D7918C4E18B5}" dt="2021-02-03T00:25:13.586" v="374"/>
          <ac:spMkLst>
            <pc:docMk/>
            <pc:sldMk cId="2535250868" sldId="256"/>
            <ac:spMk id="9" creationId="{2C18EAA3-D831-43EF-8180-2612805D6FBD}"/>
          </ac:spMkLst>
        </pc:spChg>
        <pc:spChg chg="add">
          <ac:chgData name="Guest User" userId="" providerId="Windows Live" clId="Web-{6DA291EA-E82E-4B04-B6DF-D7918C4E18B5}" dt="2021-02-03T00:21:03.711" v="326"/>
          <ac:spMkLst>
            <pc:docMk/>
            <pc:sldMk cId="2535250868" sldId="256"/>
            <ac:spMk id="12" creationId="{0BC9EFE1-D8CB-4668-9980-DB108327A794}"/>
          </ac:spMkLst>
        </pc:spChg>
        <pc:spChg chg="add">
          <ac:chgData name="Guest User" userId="" providerId="Windows Live" clId="Web-{6DA291EA-E82E-4B04-B6DF-D7918C4E18B5}" dt="2021-02-03T00:21:03.711" v="326"/>
          <ac:spMkLst>
            <pc:docMk/>
            <pc:sldMk cId="2535250868" sldId="256"/>
            <ac:spMk id="14" creationId="{77DA6D33-2D62-458C-BF5D-DBF612FD557E}"/>
          </ac:spMkLst>
        </pc:spChg>
        <pc:spChg chg="add del">
          <ac:chgData name="Guest User" userId="" providerId="Windows Live" clId="Web-{6DA291EA-E82E-4B04-B6DF-D7918C4E18B5}" dt="2021-02-03T00:20:55.695" v="324"/>
          <ac:spMkLst>
            <pc:docMk/>
            <pc:sldMk cId="2535250868" sldId="256"/>
            <ac:spMk id="15" creationId="{0BC9EFE1-D8CB-4668-9980-DB108327A794}"/>
          </ac:spMkLst>
        </pc:spChg>
        <pc:spChg chg="add del">
          <ac:chgData name="Guest User" userId="" providerId="Windows Live" clId="Web-{6DA291EA-E82E-4B04-B6DF-D7918C4E18B5}" dt="2021-02-03T00:20:55.695" v="324"/>
          <ac:spMkLst>
            <pc:docMk/>
            <pc:sldMk cId="2535250868" sldId="256"/>
            <ac:spMk id="19" creationId="{77DA6D33-2D62-458C-BF5D-DBF612FD557E}"/>
          </ac:spMkLst>
        </pc:spChg>
        <pc:picChg chg="add mod modCrop">
          <ac:chgData name="Guest User" userId="" providerId="Windows Live" clId="Web-{6DA291EA-E82E-4B04-B6DF-D7918C4E18B5}" dt="2021-02-03T00:25:46.664" v="381" actId="1076"/>
          <ac:picMkLst>
            <pc:docMk/>
            <pc:sldMk cId="2535250868" sldId="256"/>
            <ac:picMk id="4" creationId="{A0D1A435-B7BF-4E71-A87A-FFFAF1D14115}"/>
          </ac:picMkLst>
        </pc:picChg>
        <pc:picChg chg="add del">
          <ac:chgData name="Guest User" userId="" providerId="Windows Live" clId="Web-{6DA291EA-E82E-4B04-B6DF-D7918C4E18B5}" dt="2021-02-03T00:21:03.711" v="326"/>
          <ac:picMkLst>
            <pc:docMk/>
            <pc:sldMk cId="2535250868" sldId="256"/>
            <ac:picMk id="10" creationId="{2270F1FA-0425-408F-9861-80BF5AFB276D}"/>
          </ac:picMkLst>
        </pc:picChg>
        <pc:picChg chg="add">
          <ac:chgData name="Guest User" userId="" providerId="Windows Live" clId="Web-{6DA291EA-E82E-4B04-B6DF-D7918C4E18B5}" dt="2021-02-03T00:21:03.711" v="326"/>
          <ac:picMkLst>
            <pc:docMk/>
            <pc:sldMk cId="2535250868" sldId="256"/>
            <ac:picMk id="13" creationId="{7CBAE1BD-B8E4-4029-8AA2-C77E4FED9864}"/>
          </ac:picMkLst>
        </pc:picChg>
        <pc:picChg chg="add del">
          <ac:chgData name="Guest User" userId="" providerId="Windows Live" clId="Web-{6DA291EA-E82E-4B04-B6DF-D7918C4E18B5}" dt="2021-02-03T00:20:55.695" v="324"/>
          <ac:picMkLst>
            <pc:docMk/>
            <pc:sldMk cId="2535250868" sldId="256"/>
            <ac:picMk id="17" creationId="{7CBAE1BD-B8E4-4029-8AA2-C77E4FED9864}"/>
          </ac:picMkLst>
        </pc:picChg>
      </pc:sldChg>
      <pc:sldChg chg="del">
        <pc:chgData name="Guest User" userId="" providerId="Windows Live" clId="Web-{6DA291EA-E82E-4B04-B6DF-D7918C4E18B5}" dt="2021-02-03T00:25:07.992" v="373"/>
        <pc:sldMkLst>
          <pc:docMk/>
          <pc:sldMk cId="2229031324" sldId="257"/>
        </pc:sldMkLst>
      </pc:sldChg>
      <pc:sldChg chg="addSp delSp modSp">
        <pc:chgData name="Guest User" userId="" providerId="Windows Live" clId="Web-{6DA291EA-E82E-4B04-B6DF-D7918C4E18B5}" dt="2021-02-03T00:24:43.555" v="370"/>
        <pc:sldMkLst>
          <pc:docMk/>
          <pc:sldMk cId="457213903" sldId="258"/>
        </pc:sldMkLst>
        <pc:graphicFrameChg chg="modGraphic">
          <ac:chgData name="Guest User" userId="" providerId="Windows Live" clId="Web-{6DA291EA-E82E-4B04-B6DF-D7918C4E18B5}" dt="2021-02-03T00:22:29.492" v="345"/>
          <ac:graphicFrameMkLst>
            <pc:docMk/>
            <pc:sldMk cId="457213903" sldId="258"/>
            <ac:graphicFrameMk id="6" creationId="{240457C7-9D7E-496E-B3CC-DAB820F540E6}"/>
          </ac:graphicFrameMkLst>
        </pc:graphicFrameChg>
        <pc:picChg chg="del mod">
          <ac:chgData name="Guest User" userId="" providerId="Windows Live" clId="Web-{6DA291EA-E82E-4B04-B6DF-D7918C4E18B5}" dt="2021-02-03T00:24:43.555" v="370"/>
          <ac:picMkLst>
            <pc:docMk/>
            <pc:sldMk cId="457213903" sldId="258"/>
            <ac:picMk id="12" creationId="{F676BB4B-013F-42C6-B741-985417BF0C43}"/>
          </ac:picMkLst>
        </pc:picChg>
        <pc:picChg chg="add mod">
          <ac:chgData name="Guest User" userId="" providerId="Windows Live" clId="Web-{6DA291EA-E82E-4B04-B6DF-D7918C4E18B5}" dt="2021-02-03T00:21:12.836" v="328" actId="1076"/>
          <ac:picMkLst>
            <pc:docMk/>
            <pc:sldMk cId="457213903" sldId="258"/>
            <ac:picMk id="279" creationId="{BBB829B6-051E-4CCA-AFEF-6E7AF9C643D5}"/>
          </ac:picMkLst>
        </pc:picChg>
      </pc:sldChg>
      <pc:sldChg chg="addSp">
        <pc:chgData name="Guest User" userId="" providerId="Windows Live" clId="Web-{6DA291EA-E82E-4B04-B6DF-D7918C4E18B5}" dt="2021-02-03T00:21:19.367" v="330"/>
        <pc:sldMkLst>
          <pc:docMk/>
          <pc:sldMk cId="2431091642" sldId="259"/>
        </pc:sldMkLst>
        <pc:picChg chg="add">
          <ac:chgData name="Guest User" userId="" providerId="Windows Live" clId="Web-{6DA291EA-E82E-4B04-B6DF-D7918C4E18B5}" dt="2021-02-03T00:21:19.367" v="330"/>
          <ac:picMkLst>
            <pc:docMk/>
            <pc:sldMk cId="2431091642" sldId="259"/>
            <ac:picMk id="4" creationId="{CB51D633-499F-4BFE-BEE3-C7D37742447B}"/>
          </ac:picMkLst>
        </pc:picChg>
      </pc:sldChg>
      <pc:sldChg chg="addSp">
        <pc:chgData name="Guest User" userId="" providerId="Windows Live" clId="Web-{6DA291EA-E82E-4B04-B6DF-D7918C4E18B5}" dt="2021-02-03T00:21:21.945" v="332"/>
        <pc:sldMkLst>
          <pc:docMk/>
          <pc:sldMk cId="1517115758" sldId="260"/>
        </pc:sldMkLst>
        <pc:picChg chg="add">
          <ac:chgData name="Guest User" userId="" providerId="Windows Live" clId="Web-{6DA291EA-E82E-4B04-B6DF-D7918C4E18B5}" dt="2021-02-03T00:21:21.945" v="332"/>
          <ac:picMkLst>
            <pc:docMk/>
            <pc:sldMk cId="1517115758" sldId="260"/>
            <ac:picMk id="6" creationId="{6119A171-F023-4427-AA50-5DF82E4109D1}"/>
          </ac:picMkLst>
        </pc:picChg>
      </pc:sldChg>
      <pc:sldChg chg="addSp delSp modSp">
        <pc:chgData name="Guest User" userId="" providerId="Windows Live" clId="Web-{6DA291EA-E82E-4B04-B6DF-D7918C4E18B5}" dt="2021-02-03T00:21:45.789" v="339" actId="1076"/>
        <pc:sldMkLst>
          <pc:docMk/>
          <pc:sldMk cId="2516840541" sldId="261"/>
        </pc:sldMkLst>
        <pc:spChg chg="del">
          <ac:chgData name="Guest User" userId="" providerId="Windows Live" clId="Web-{6DA291EA-E82E-4B04-B6DF-D7918C4E18B5}" dt="2021-02-03T00:21:34.570" v="337"/>
          <ac:spMkLst>
            <pc:docMk/>
            <pc:sldMk cId="2516840541" sldId="261"/>
            <ac:spMk id="6" creationId="{6F09F251-7BD0-451F-9630-ECDE2E0C659F}"/>
          </ac:spMkLst>
        </pc:spChg>
        <pc:spChg chg="del">
          <ac:chgData name="Guest User" userId="" providerId="Windows Live" clId="Web-{6DA291EA-E82E-4B04-B6DF-D7918C4E18B5}" dt="2021-02-03T00:21:34.554" v="335"/>
          <ac:spMkLst>
            <pc:docMk/>
            <pc:sldMk cId="2516840541" sldId="261"/>
            <ac:spMk id="7" creationId="{E9BB9AF4-5C39-439A-9FAE-1BCCE148538E}"/>
          </ac:spMkLst>
        </pc:spChg>
        <pc:picChg chg="add mod">
          <ac:chgData name="Guest User" userId="" providerId="Windows Live" clId="Web-{6DA291EA-E82E-4B04-B6DF-D7918C4E18B5}" dt="2021-02-03T00:21:45.789" v="339" actId="1076"/>
          <ac:picMkLst>
            <pc:docMk/>
            <pc:sldMk cId="2516840541" sldId="261"/>
            <ac:picMk id="4" creationId="{1C8C0AEA-3A9E-458C-AC7B-C66DE6715C95}"/>
          </ac:picMkLst>
        </pc:picChg>
        <pc:picChg chg="del">
          <ac:chgData name="Guest User" userId="" providerId="Windows Live" clId="Web-{6DA291EA-E82E-4B04-B6DF-D7918C4E18B5}" dt="2021-02-03T00:21:34.570" v="336"/>
          <ac:picMkLst>
            <pc:docMk/>
            <pc:sldMk cId="2516840541" sldId="261"/>
            <ac:picMk id="5" creationId="{3AC44DC0-0C2E-4DDD-B1B5-ACCC7A9275A3}"/>
          </ac:picMkLst>
        </pc:picChg>
      </pc:sldChg>
      <pc:sldChg chg="add del replId">
        <pc:chgData name="Guest User" userId="" providerId="Windows Live" clId="Web-{6DA291EA-E82E-4B04-B6DF-D7918C4E18B5}" dt="2021-02-03T00:09:10.070" v="1"/>
        <pc:sldMkLst>
          <pc:docMk/>
          <pc:sldMk cId="1189429315" sldId="262"/>
        </pc:sldMkLst>
      </pc:sldChg>
      <pc:sldChg chg="addSp delSp modSp add ord replId">
        <pc:chgData name="Guest User" userId="" providerId="Windows Live" clId="Web-{6DA291EA-E82E-4B04-B6DF-D7918C4E18B5}" dt="2021-02-03T00:24:30.180" v="368" actId="1076"/>
        <pc:sldMkLst>
          <pc:docMk/>
          <pc:sldMk cId="3377708340" sldId="262"/>
        </pc:sldMkLst>
        <pc:spChg chg="mod">
          <ac:chgData name="Guest User" userId="" providerId="Windows Live" clId="Web-{6DA291EA-E82E-4B04-B6DF-D7918C4E18B5}" dt="2021-02-03T00:09:29.991" v="14" actId="20577"/>
          <ac:spMkLst>
            <pc:docMk/>
            <pc:sldMk cId="3377708340" sldId="262"/>
            <ac:spMk id="2" creationId="{C93B76BF-6A07-48E4-92EE-F9FABB4A3908}"/>
          </ac:spMkLst>
        </pc:spChg>
        <pc:spChg chg="del">
          <ac:chgData name="Guest User" userId="" providerId="Windows Live" clId="Web-{6DA291EA-E82E-4B04-B6DF-D7918C4E18B5}" dt="2021-02-03T00:09:32.648" v="15"/>
          <ac:spMkLst>
            <pc:docMk/>
            <pc:sldMk cId="3377708340" sldId="262"/>
            <ac:spMk id="3" creationId="{364E53A2-604B-4C79-B273-08567A9D0DE9}"/>
          </ac:spMkLst>
        </pc:spChg>
        <pc:spChg chg="add del mod">
          <ac:chgData name="Guest User" userId="" providerId="Windows Live" clId="Web-{6DA291EA-E82E-4B04-B6DF-D7918C4E18B5}" dt="2021-02-03T00:09:41.944" v="16"/>
          <ac:spMkLst>
            <pc:docMk/>
            <pc:sldMk cId="3377708340" sldId="262"/>
            <ac:spMk id="5" creationId="{827CA1FD-9241-4EF4-916D-2EB195D76F24}"/>
          </ac:spMkLst>
        </pc:spChg>
        <pc:spChg chg="add mod">
          <ac:chgData name="Guest User" userId="" providerId="Windows Live" clId="Web-{6DA291EA-E82E-4B04-B6DF-D7918C4E18B5}" dt="2021-02-03T00:24:13.648" v="355" actId="1076"/>
          <ac:spMkLst>
            <pc:docMk/>
            <pc:sldMk cId="3377708340" sldId="262"/>
            <ac:spMk id="95" creationId="{11B35230-5D1E-40A5-AA46-DC7009D2A633}"/>
          </ac:spMkLst>
        </pc:spChg>
        <pc:spChg chg="add mod">
          <ac:chgData name="Guest User" userId="" providerId="Windows Live" clId="Web-{6DA291EA-E82E-4B04-B6DF-D7918C4E18B5}" dt="2021-02-03T00:24:13.664" v="356" actId="1076"/>
          <ac:spMkLst>
            <pc:docMk/>
            <pc:sldMk cId="3377708340" sldId="262"/>
            <ac:spMk id="96" creationId="{FF7CFB8F-C700-48D6-ADEC-DA00BA35FBFF}"/>
          </ac:spMkLst>
        </pc:spChg>
        <pc:spChg chg="add mod">
          <ac:chgData name="Guest User" userId="" providerId="Windows Live" clId="Web-{6DA291EA-E82E-4B04-B6DF-D7918C4E18B5}" dt="2021-02-03T00:24:13.680" v="357" actId="1076"/>
          <ac:spMkLst>
            <pc:docMk/>
            <pc:sldMk cId="3377708340" sldId="262"/>
            <ac:spMk id="97" creationId="{95E6A05D-5EC8-46B9-AB1D-B09AEC5AF719}"/>
          </ac:spMkLst>
        </pc:spChg>
        <pc:spChg chg="add mod">
          <ac:chgData name="Guest User" userId="" providerId="Windows Live" clId="Web-{6DA291EA-E82E-4B04-B6DF-D7918C4E18B5}" dt="2021-02-03T00:24:13.680" v="358" actId="1076"/>
          <ac:spMkLst>
            <pc:docMk/>
            <pc:sldMk cId="3377708340" sldId="262"/>
            <ac:spMk id="98" creationId="{D4797559-6C43-4F51-9BF5-39DE2943B68B}"/>
          </ac:spMkLst>
        </pc:spChg>
        <pc:spChg chg="add mod">
          <ac:chgData name="Guest User" userId="" providerId="Windows Live" clId="Web-{6DA291EA-E82E-4B04-B6DF-D7918C4E18B5}" dt="2021-02-03T00:24:13.695" v="359" actId="1076"/>
          <ac:spMkLst>
            <pc:docMk/>
            <pc:sldMk cId="3377708340" sldId="262"/>
            <ac:spMk id="99" creationId="{78BFCCEB-BA45-41E1-8E93-F07C453F3DE5}"/>
          </ac:spMkLst>
        </pc:spChg>
        <pc:spChg chg="add del mod">
          <ac:chgData name="Guest User" userId="" providerId="Windows Live" clId="Web-{6DA291EA-E82E-4B04-B6DF-D7918C4E18B5}" dt="2021-02-03T00:12:40.898" v="142"/>
          <ac:spMkLst>
            <pc:docMk/>
            <pc:sldMk cId="3377708340" sldId="262"/>
            <ac:spMk id="100" creationId="{333132F0-C4DC-4A08-84DB-EEB6E49798C1}"/>
          </ac:spMkLst>
        </pc:spChg>
        <pc:spChg chg="add mod">
          <ac:chgData name="Guest User" userId="" providerId="Windows Live" clId="Web-{6DA291EA-E82E-4B04-B6DF-D7918C4E18B5}" dt="2021-02-03T00:24:13.711" v="360" actId="1076"/>
          <ac:spMkLst>
            <pc:docMk/>
            <pc:sldMk cId="3377708340" sldId="262"/>
            <ac:spMk id="101" creationId="{48AF33F6-BB37-429D-808E-3C9BE296739E}"/>
          </ac:spMkLst>
        </pc:spChg>
        <pc:spChg chg="add mod">
          <ac:chgData name="Guest User" userId="" providerId="Windows Live" clId="Web-{6DA291EA-E82E-4B04-B6DF-D7918C4E18B5}" dt="2021-02-03T00:24:13.711" v="361" actId="1076"/>
          <ac:spMkLst>
            <pc:docMk/>
            <pc:sldMk cId="3377708340" sldId="262"/>
            <ac:spMk id="102" creationId="{C667641D-7348-4A1D-8A61-75CDD8269FEC}"/>
          </ac:spMkLst>
        </pc:spChg>
        <pc:spChg chg="add mod">
          <ac:chgData name="Guest User" userId="" providerId="Windows Live" clId="Web-{6DA291EA-E82E-4B04-B6DF-D7918C4E18B5}" dt="2021-02-03T00:24:30.180" v="368" actId="1076"/>
          <ac:spMkLst>
            <pc:docMk/>
            <pc:sldMk cId="3377708340" sldId="262"/>
            <ac:spMk id="103" creationId="{FCEA94DD-DE04-4C5D-8A6A-7CD2C48D1D15}"/>
          </ac:spMkLst>
        </pc:spChg>
        <pc:spChg chg="add mod">
          <ac:chgData name="Guest User" userId="" providerId="Windows Live" clId="Web-{6DA291EA-E82E-4B04-B6DF-D7918C4E18B5}" dt="2021-02-03T00:24:13.727" v="363" actId="1076"/>
          <ac:spMkLst>
            <pc:docMk/>
            <pc:sldMk cId="3377708340" sldId="262"/>
            <ac:spMk id="104" creationId="{A85492A0-8D17-4590-8DAB-CE4692273D13}"/>
          </ac:spMkLst>
        </pc:spChg>
        <pc:spChg chg="add mod">
          <ac:chgData name="Guest User" userId="" providerId="Windows Live" clId="Web-{6DA291EA-E82E-4B04-B6DF-D7918C4E18B5}" dt="2021-02-03T00:24:13.742" v="364" actId="1076"/>
          <ac:spMkLst>
            <pc:docMk/>
            <pc:sldMk cId="3377708340" sldId="262"/>
            <ac:spMk id="105" creationId="{75869788-CFE5-4A89-A4C4-AFA728094491}"/>
          </ac:spMkLst>
        </pc:spChg>
        <pc:spChg chg="add mod">
          <ac:chgData name="Guest User" userId="" providerId="Windows Live" clId="Web-{6DA291EA-E82E-4B04-B6DF-D7918C4E18B5}" dt="2021-02-03T00:24:13.758" v="365" actId="1076"/>
          <ac:spMkLst>
            <pc:docMk/>
            <pc:sldMk cId="3377708340" sldId="262"/>
            <ac:spMk id="106" creationId="{872C3BDF-58F8-4B4F-B3FE-6FA70288792F}"/>
          </ac:spMkLst>
        </pc:spChg>
        <pc:spChg chg="add mod">
          <ac:chgData name="Guest User" userId="" providerId="Windows Live" clId="Web-{6DA291EA-E82E-4B04-B6DF-D7918C4E18B5}" dt="2021-02-03T00:24:13.758" v="366" actId="1076"/>
          <ac:spMkLst>
            <pc:docMk/>
            <pc:sldMk cId="3377708340" sldId="262"/>
            <ac:spMk id="107" creationId="{75D4ABFB-4F1B-4CB1-9233-3A47C38A0B3E}"/>
          </ac:spMkLst>
        </pc:spChg>
        <pc:graphicFrameChg chg="add del mod modGraphic">
          <ac:chgData name="Guest User" userId="" providerId="Windows Live" clId="Web-{6DA291EA-E82E-4B04-B6DF-D7918C4E18B5}" dt="2021-02-03T00:10:14.241" v="25"/>
          <ac:graphicFrameMkLst>
            <pc:docMk/>
            <pc:sldMk cId="3377708340" sldId="262"/>
            <ac:graphicFrameMk id="6" creationId="{C1DD59B7-EC40-4970-B991-59BE5494A5EF}"/>
          </ac:graphicFrameMkLst>
        </pc:graphicFrameChg>
        <pc:picChg chg="add mod">
          <ac:chgData name="Guest User" userId="" providerId="Windows Live" clId="Web-{6DA291EA-E82E-4B04-B6DF-D7918C4E18B5}" dt="2021-02-03T00:22:45.789" v="347" actId="1076"/>
          <ac:picMkLst>
            <pc:docMk/>
            <pc:sldMk cId="3377708340" sldId="262"/>
            <ac:picMk id="109" creationId="{2EE2FE86-6FCE-4656-8161-CCC8152DD2EB}"/>
          </ac:picMkLst>
        </pc:picChg>
        <pc:picChg chg="add mod">
          <ac:chgData name="Guest User" userId="" providerId="Windows Live" clId="Web-{6DA291EA-E82E-4B04-B6DF-D7918C4E18B5}" dt="2021-02-03T00:24:15.648" v="367" actId="1076"/>
          <ac:picMkLst>
            <pc:docMk/>
            <pc:sldMk cId="3377708340" sldId="262"/>
            <ac:picMk id="110" creationId="{C0CB30EF-A025-4A68-B6B9-7A12B88CB65C}"/>
          </ac:picMkLst>
        </pc:picChg>
      </pc:sldChg>
      <pc:sldChg chg="modSp">
        <pc:chgData name="Guest User" userId="" providerId="Windows Live" clId="Web-{6DA291EA-E82E-4B04-B6DF-D7918C4E18B5}" dt="2021-02-03T00:25:03.367" v="372" actId="1076"/>
        <pc:sldMkLst>
          <pc:docMk/>
          <pc:sldMk cId="4090684632" sldId="263"/>
        </pc:sldMkLst>
        <pc:picChg chg="mod">
          <ac:chgData name="Guest User" userId="" providerId="Windows Live" clId="Web-{6DA291EA-E82E-4B04-B6DF-D7918C4E18B5}" dt="2021-02-03T00:25:03.367" v="372" actId="1076"/>
          <ac:picMkLst>
            <pc:docMk/>
            <pc:sldMk cId="4090684632" sldId="263"/>
            <ac:picMk id="5" creationId="{EFAC5A07-F311-4636-AD8D-0F3D5FF2177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428BD-11C5-46DC-96D8-610C217D8650}" type="doc">
      <dgm:prSet loTypeId="urn:microsoft.com/office/officeart/2018/2/layout/IconVerticalSolidList" loCatId="icon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94E6B7-9EF2-40F2-89E5-FFCA5083454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Product</a:t>
          </a:r>
          <a:endParaRPr lang="en-US"/>
        </a:p>
      </dgm:t>
    </dgm:pt>
    <dgm:pt modelId="{A5419F55-3DCF-40B8-A7B8-4B60C1D4385D}" type="parTrans" cxnId="{CB9C0144-3159-4D57-9AFB-A29C9345D4F8}">
      <dgm:prSet/>
      <dgm:spPr/>
      <dgm:t>
        <a:bodyPr/>
        <a:lstStyle/>
        <a:p>
          <a:endParaRPr lang="en-US"/>
        </a:p>
      </dgm:t>
    </dgm:pt>
    <dgm:pt modelId="{CD257E5E-7742-44D6-8D90-DAB0C058CF6B}" type="sibTrans" cxnId="{CB9C0144-3159-4D57-9AFB-A29C9345D4F8}">
      <dgm:prSet/>
      <dgm:spPr/>
      <dgm:t>
        <a:bodyPr/>
        <a:lstStyle/>
        <a:p>
          <a:endParaRPr lang="en-US"/>
        </a:p>
      </dgm:t>
    </dgm:pt>
    <dgm:pt modelId="{37A3F182-FD46-472C-92BC-5CD4A6EC554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Price</a:t>
          </a:r>
          <a:endParaRPr lang="en-US"/>
        </a:p>
      </dgm:t>
    </dgm:pt>
    <dgm:pt modelId="{CEC8C089-F6C3-44D0-90E6-8AE0D65412AE}" type="parTrans" cxnId="{E1B5791F-A091-4826-8D65-78359F54D449}">
      <dgm:prSet/>
      <dgm:spPr/>
      <dgm:t>
        <a:bodyPr/>
        <a:lstStyle/>
        <a:p>
          <a:endParaRPr lang="en-US"/>
        </a:p>
      </dgm:t>
    </dgm:pt>
    <dgm:pt modelId="{A44CAB4D-0F0F-4C27-9740-981C08F9B83A}" type="sibTrans" cxnId="{E1B5791F-A091-4826-8D65-78359F54D449}">
      <dgm:prSet/>
      <dgm:spPr/>
      <dgm:t>
        <a:bodyPr/>
        <a:lstStyle/>
        <a:p>
          <a:endParaRPr lang="en-US"/>
        </a:p>
      </dgm:t>
    </dgm:pt>
    <dgm:pt modelId="{690ADF45-DFA7-4DB6-829D-41F716B284E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Distribution</a:t>
          </a:r>
          <a:endParaRPr lang="en-US"/>
        </a:p>
      </dgm:t>
    </dgm:pt>
    <dgm:pt modelId="{1193E9AF-F3E0-47F5-BB0F-D23AC573AD24}" type="parTrans" cxnId="{676DD164-74DD-4E95-9D15-74BA9DD21BD9}">
      <dgm:prSet/>
      <dgm:spPr/>
      <dgm:t>
        <a:bodyPr/>
        <a:lstStyle/>
        <a:p>
          <a:endParaRPr lang="en-US"/>
        </a:p>
      </dgm:t>
    </dgm:pt>
    <dgm:pt modelId="{8843231E-773D-4A2A-A690-96410AD1C56E}" type="sibTrans" cxnId="{676DD164-74DD-4E95-9D15-74BA9DD21BD9}">
      <dgm:prSet/>
      <dgm:spPr/>
      <dgm:t>
        <a:bodyPr/>
        <a:lstStyle/>
        <a:p>
          <a:endParaRPr lang="en-US"/>
        </a:p>
      </dgm:t>
    </dgm:pt>
    <dgm:pt modelId="{E95D355C-4377-4E2A-A4D8-E546D924FE8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Promotion</a:t>
          </a:r>
          <a:endParaRPr lang="en-US"/>
        </a:p>
      </dgm:t>
    </dgm:pt>
    <dgm:pt modelId="{8977E111-214F-42EE-91A4-56C389710A4F}" type="parTrans" cxnId="{2B960CD8-263E-4834-914B-2D325298AA4B}">
      <dgm:prSet/>
      <dgm:spPr/>
      <dgm:t>
        <a:bodyPr/>
        <a:lstStyle/>
        <a:p>
          <a:endParaRPr lang="en-US"/>
        </a:p>
      </dgm:t>
    </dgm:pt>
    <dgm:pt modelId="{F82F7D0D-7BD3-401F-9EF3-8BC92ED8C9E0}" type="sibTrans" cxnId="{2B960CD8-263E-4834-914B-2D325298AA4B}">
      <dgm:prSet/>
      <dgm:spPr/>
      <dgm:t>
        <a:bodyPr/>
        <a:lstStyle/>
        <a:p>
          <a:endParaRPr lang="en-US"/>
        </a:p>
      </dgm:t>
    </dgm:pt>
    <dgm:pt modelId="{253336F9-F1A2-4A9A-8B45-69D07496F7B6}" type="pres">
      <dgm:prSet presAssocID="{61F428BD-11C5-46DC-96D8-610C217D8650}" presName="root" presStyleCnt="0">
        <dgm:presLayoutVars>
          <dgm:dir/>
          <dgm:resizeHandles val="exact"/>
        </dgm:presLayoutVars>
      </dgm:prSet>
      <dgm:spPr/>
    </dgm:pt>
    <dgm:pt modelId="{66A18EC9-795C-491A-B638-2135C66A8012}" type="pres">
      <dgm:prSet presAssocID="{2994E6B7-9EF2-40F2-89E5-FFCA50834546}" presName="compNode" presStyleCnt="0"/>
      <dgm:spPr/>
    </dgm:pt>
    <dgm:pt modelId="{22990C71-B1AA-4699-831B-AB3A803B76A6}" type="pres">
      <dgm:prSet presAssocID="{2994E6B7-9EF2-40F2-89E5-FFCA50834546}" presName="bgRect" presStyleLbl="bgShp" presStyleIdx="0" presStyleCnt="4"/>
      <dgm:spPr>
        <a:solidFill>
          <a:srgbClr val="196773"/>
        </a:solidFill>
        <a:ln>
          <a:solidFill>
            <a:srgbClr val="000000">
              <a:alpha val="69804"/>
            </a:srgbClr>
          </a:solidFill>
        </a:ln>
      </dgm:spPr>
    </dgm:pt>
    <dgm:pt modelId="{98A4EA0C-0973-4C1F-86B7-3B9E33D0B30D}" type="pres">
      <dgm:prSet presAssocID="{2994E6B7-9EF2-40F2-89E5-FFCA508345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28E7636-B416-4FC9-8FDF-7758884C038A}" type="pres">
      <dgm:prSet presAssocID="{2994E6B7-9EF2-40F2-89E5-FFCA50834546}" presName="spaceRect" presStyleCnt="0"/>
      <dgm:spPr/>
    </dgm:pt>
    <dgm:pt modelId="{76DB9C3F-0480-40B2-8DA3-E86F6DF909EC}" type="pres">
      <dgm:prSet presAssocID="{2994E6B7-9EF2-40F2-89E5-FFCA50834546}" presName="parTx" presStyleLbl="revTx" presStyleIdx="0" presStyleCnt="4">
        <dgm:presLayoutVars>
          <dgm:chMax val="0"/>
          <dgm:chPref val="0"/>
        </dgm:presLayoutVars>
      </dgm:prSet>
      <dgm:spPr/>
    </dgm:pt>
    <dgm:pt modelId="{03DE5149-4805-4D49-9DC6-797798B93576}" type="pres">
      <dgm:prSet presAssocID="{CD257E5E-7742-44D6-8D90-DAB0C058CF6B}" presName="sibTrans" presStyleCnt="0"/>
      <dgm:spPr/>
    </dgm:pt>
    <dgm:pt modelId="{A334A6BD-38E2-4077-95AB-BF1AFB77C6B4}" type="pres">
      <dgm:prSet presAssocID="{37A3F182-FD46-472C-92BC-5CD4A6EC554F}" presName="compNode" presStyleCnt="0"/>
      <dgm:spPr/>
    </dgm:pt>
    <dgm:pt modelId="{FEC6BF09-292F-4B06-BEEB-8E589BBB2451}" type="pres">
      <dgm:prSet presAssocID="{37A3F182-FD46-472C-92BC-5CD4A6EC554F}" presName="bgRect" presStyleLbl="bgShp" presStyleIdx="1" presStyleCnt="4"/>
      <dgm:spPr>
        <a:solidFill>
          <a:srgbClr val="196773"/>
        </a:solidFill>
        <a:ln>
          <a:solidFill>
            <a:srgbClr val="000000">
              <a:alpha val="69804"/>
            </a:srgbClr>
          </a:solidFill>
        </a:ln>
      </dgm:spPr>
    </dgm:pt>
    <dgm:pt modelId="{37E17792-7830-4CD3-A486-986D0B91BCD5}" type="pres">
      <dgm:prSet presAssocID="{37A3F182-FD46-472C-92BC-5CD4A6EC55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8C7ED1C3-D933-472C-973C-8D3E32F96E88}" type="pres">
      <dgm:prSet presAssocID="{37A3F182-FD46-472C-92BC-5CD4A6EC554F}" presName="spaceRect" presStyleCnt="0"/>
      <dgm:spPr/>
    </dgm:pt>
    <dgm:pt modelId="{BBDC3183-6E5C-43B0-B0BE-FB0C295692B2}" type="pres">
      <dgm:prSet presAssocID="{37A3F182-FD46-472C-92BC-5CD4A6EC554F}" presName="parTx" presStyleLbl="revTx" presStyleIdx="1" presStyleCnt="4">
        <dgm:presLayoutVars>
          <dgm:chMax val="0"/>
          <dgm:chPref val="0"/>
        </dgm:presLayoutVars>
      </dgm:prSet>
      <dgm:spPr/>
    </dgm:pt>
    <dgm:pt modelId="{A0A63930-4BB0-4027-A709-533D39BC3729}" type="pres">
      <dgm:prSet presAssocID="{A44CAB4D-0F0F-4C27-9740-981C08F9B83A}" presName="sibTrans" presStyleCnt="0"/>
      <dgm:spPr/>
    </dgm:pt>
    <dgm:pt modelId="{1076FC39-B2B9-41E0-B2C4-89E2C96BE47F}" type="pres">
      <dgm:prSet presAssocID="{690ADF45-DFA7-4DB6-829D-41F716B284E0}" presName="compNode" presStyleCnt="0"/>
      <dgm:spPr/>
    </dgm:pt>
    <dgm:pt modelId="{CA195C82-50B1-40D4-B87B-3A97521195A3}" type="pres">
      <dgm:prSet presAssocID="{690ADF45-DFA7-4DB6-829D-41F716B284E0}" presName="bgRect" presStyleLbl="bgShp" presStyleIdx="2" presStyleCnt="4"/>
      <dgm:spPr>
        <a:solidFill>
          <a:srgbClr val="196773"/>
        </a:solidFill>
        <a:ln>
          <a:solidFill>
            <a:srgbClr val="000000">
              <a:alpha val="69804"/>
            </a:srgbClr>
          </a:solidFill>
        </a:ln>
      </dgm:spPr>
    </dgm:pt>
    <dgm:pt modelId="{B3943E3B-E809-4157-957D-7D83CF5397CD}" type="pres">
      <dgm:prSet presAssocID="{690ADF45-DFA7-4DB6-829D-41F716B284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48D5B2AA-2739-4FAA-92BE-D56E61C4611B}" type="pres">
      <dgm:prSet presAssocID="{690ADF45-DFA7-4DB6-829D-41F716B284E0}" presName="spaceRect" presStyleCnt="0"/>
      <dgm:spPr/>
    </dgm:pt>
    <dgm:pt modelId="{6BB0E57C-CB1C-4284-B444-AFCFBF5DFC9C}" type="pres">
      <dgm:prSet presAssocID="{690ADF45-DFA7-4DB6-829D-41F716B284E0}" presName="parTx" presStyleLbl="revTx" presStyleIdx="2" presStyleCnt="4">
        <dgm:presLayoutVars>
          <dgm:chMax val="0"/>
          <dgm:chPref val="0"/>
        </dgm:presLayoutVars>
      </dgm:prSet>
      <dgm:spPr/>
    </dgm:pt>
    <dgm:pt modelId="{6EA9BC25-B324-4993-894C-F79A68EE4548}" type="pres">
      <dgm:prSet presAssocID="{8843231E-773D-4A2A-A690-96410AD1C56E}" presName="sibTrans" presStyleCnt="0"/>
      <dgm:spPr/>
    </dgm:pt>
    <dgm:pt modelId="{E51487EE-5E47-46D9-8E1F-736AA1E065B3}" type="pres">
      <dgm:prSet presAssocID="{E95D355C-4377-4E2A-A4D8-E546D924FE8F}" presName="compNode" presStyleCnt="0"/>
      <dgm:spPr/>
    </dgm:pt>
    <dgm:pt modelId="{32A48BDD-0B36-4E99-9103-64B336949E20}" type="pres">
      <dgm:prSet presAssocID="{E95D355C-4377-4E2A-A4D8-E546D924FE8F}" presName="bgRect" presStyleLbl="bgShp" presStyleIdx="3" presStyleCnt="4"/>
      <dgm:spPr>
        <a:solidFill>
          <a:srgbClr val="196773"/>
        </a:solidFill>
        <a:ln>
          <a:solidFill>
            <a:srgbClr val="000000">
              <a:alpha val="69804"/>
            </a:srgbClr>
          </a:solidFill>
        </a:ln>
      </dgm:spPr>
    </dgm:pt>
    <dgm:pt modelId="{A47FB24E-A736-492D-B025-A0CBE6A7B899}" type="pres">
      <dgm:prSet presAssocID="{E95D355C-4377-4E2A-A4D8-E546D924FE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2BBE10D9-0A86-4EEC-B820-497E858E6812}" type="pres">
      <dgm:prSet presAssocID="{E95D355C-4377-4E2A-A4D8-E546D924FE8F}" presName="spaceRect" presStyleCnt="0"/>
      <dgm:spPr/>
    </dgm:pt>
    <dgm:pt modelId="{14398EB6-9AB1-4C76-B8B1-1B38B8D63424}" type="pres">
      <dgm:prSet presAssocID="{E95D355C-4377-4E2A-A4D8-E546D924FE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B5791F-A091-4826-8D65-78359F54D449}" srcId="{61F428BD-11C5-46DC-96D8-610C217D8650}" destId="{37A3F182-FD46-472C-92BC-5CD4A6EC554F}" srcOrd="1" destOrd="0" parTransId="{CEC8C089-F6C3-44D0-90E6-8AE0D65412AE}" sibTransId="{A44CAB4D-0F0F-4C27-9740-981C08F9B83A}"/>
    <dgm:cxn modelId="{A5675E20-4805-4F73-8069-2A003D302EC7}" type="presOf" srcId="{61F428BD-11C5-46DC-96D8-610C217D8650}" destId="{253336F9-F1A2-4A9A-8B45-69D07496F7B6}" srcOrd="0" destOrd="0" presId="urn:microsoft.com/office/officeart/2018/2/layout/IconVerticalSolidList"/>
    <dgm:cxn modelId="{E781DB35-D9CD-4C73-A3FD-AEA5D0F74AF6}" type="presOf" srcId="{2994E6B7-9EF2-40F2-89E5-FFCA50834546}" destId="{76DB9C3F-0480-40B2-8DA3-E86F6DF909EC}" srcOrd="0" destOrd="0" presId="urn:microsoft.com/office/officeart/2018/2/layout/IconVerticalSolidList"/>
    <dgm:cxn modelId="{CB9C0144-3159-4D57-9AFB-A29C9345D4F8}" srcId="{61F428BD-11C5-46DC-96D8-610C217D8650}" destId="{2994E6B7-9EF2-40F2-89E5-FFCA50834546}" srcOrd="0" destOrd="0" parTransId="{A5419F55-3DCF-40B8-A7B8-4B60C1D4385D}" sibTransId="{CD257E5E-7742-44D6-8D90-DAB0C058CF6B}"/>
    <dgm:cxn modelId="{676DD164-74DD-4E95-9D15-74BA9DD21BD9}" srcId="{61F428BD-11C5-46DC-96D8-610C217D8650}" destId="{690ADF45-DFA7-4DB6-829D-41F716B284E0}" srcOrd="2" destOrd="0" parTransId="{1193E9AF-F3E0-47F5-BB0F-D23AC573AD24}" sibTransId="{8843231E-773D-4A2A-A690-96410AD1C56E}"/>
    <dgm:cxn modelId="{D910D44A-3A8C-4EB4-AB89-A2C8BE5CA477}" type="presOf" srcId="{690ADF45-DFA7-4DB6-829D-41F716B284E0}" destId="{6BB0E57C-CB1C-4284-B444-AFCFBF5DFC9C}" srcOrd="0" destOrd="0" presId="urn:microsoft.com/office/officeart/2018/2/layout/IconVerticalSolidList"/>
    <dgm:cxn modelId="{B7644BB6-7027-4304-B09C-A7A775AA8E90}" type="presOf" srcId="{E95D355C-4377-4E2A-A4D8-E546D924FE8F}" destId="{14398EB6-9AB1-4C76-B8B1-1B38B8D63424}" srcOrd="0" destOrd="0" presId="urn:microsoft.com/office/officeart/2018/2/layout/IconVerticalSolidList"/>
    <dgm:cxn modelId="{F1A66FC6-1625-4E0F-8BD3-C6C1CCEACCEC}" type="presOf" srcId="{37A3F182-FD46-472C-92BC-5CD4A6EC554F}" destId="{BBDC3183-6E5C-43B0-B0BE-FB0C295692B2}" srcOrd="0" destOrd="0" presId="urn:microsoft.com/office/officeart/2018/2/layout/IconVerticalSolidList"/>
    <dgm:cxn modelId="{2B960CD8-263E-4834-914B-2D325298AA4B}" srcId="{61F428BD-11C5-46DC-96D8-610C217D8650}" destId="{E95D355C-4377-4E2A-A4D8-E546D924FE8F}" srcOrd="3" destOrd="0" parTransId="{8977E111-214F-42EE-91A4-56C389710A4F}" sibTransId="{F82F7D0D-7BD3-401F-9EF3-8BC92ED8C9E0}"/>
    <dgm:cxn modelId="{8613A7C5-051D-4820-8243-9C61043D9E6D}" type="presParOf" srcId="{253336F9-F1A2-4A9A-8B45-69D07496F7B6}" destId="{66A18EC9-795C-491A-B638-2135C66A8012}" srcOrd="0" destOrd="0" presId="urn:microsoft.com/office/officeart/2018/2/layout/IconVerticalSolidList"/>
    <dgm:cxn modelId="{4D623C64-78F1-46B2-B58A-6C628C878D37}" type="presParOf" srcId="{66A18EC9-795C-491A-B638-2135C66A8012}" destId="{22990C71-B1AA-4699-831B-AB3A803B76A6}" srcOrd="0" destOrd="0" presId="urn:microsoft.com/office/officeart/2018/2/layout/IconVerticalSolidList"/>
    <dgm:cxn modelId="{71A94A85-1282-402B-9DD4-5B26F50D7E8C}" type="presParOf" srcId="{66A18EC9-795C-491A-B638-2135C66A8012}" destId="{98A4EA0C-0973-4C1F-86B7-3B9E33D0B30D}" srcOrd="1" destOrd="0" presId="urn:microsoft.com/office/officeart/2018/2/layout/IconVerticalSolidList"/>
    <dgm:cxn modelId="{488C969C-771B-4483-BA62-E1C3F9127445}" type="presParOf" srcId="{66A18EC9-795C-491A-B638-2135C66A8012}" destId="{B28E7636-B416-4FC9-8FDF-7758884C038A}" srcOrd="2" destOrd="0" presId="urn:microsoft.com/office/officeart/2018/2/layout/IconVerticalSolidList"/>
    <dgm:cxn modelId="{C25BAA22-6B90-46B0-AF99-C9226E7F379A}" type="presParOf" srcId="{66A18EC9-795C-491A-B638-2135C66A8012}" destId="{76DB9C3F-0480-40B2-8DA3-E86F6DF909EC}" srcOrd="3" destOrd="0" presId="urn:microsoft.com/office/officeart/2018/2/layout/IconVerticalSolidList"/>
    <dgm:cxn modelId="{1CD245F6-27C0-4EC3-B733-61F1A8B74D2F}" type="presParOf" srcId="{253336F9-F1A2-4A9A-8B45-69D07496F7B6}" destId="{03DE5149-4805-4D49-9DC6-797798B93576}" srcOrd="1" destOrd="0" presId="urn:microsoft.com/office/officeart/2018/2/layout/IconVerticalSolidList"/>
    <dgm:cxn modelId="{D8954810-D05C-4ABE-86EA-AB7FB5CF871C}" type="presParOf" srcId="{253336F9-F1A2-4A9A-8B45-69D07496F7B6}" destId="{A334A6BD-38E2-4077-95AB-BF1AFB77C6B4}" srcOrd="2" destOrd="0" presId="urn:microsoft.com/office/officeart/2018/2/layout/IconVerticalSolidList"/>
    <dgm:cxn modelId="{30246687-3A93-4422-AA6C-0A13A590099F}" type="presParOf" srcId="{A334A6BD-38E2-4077-95AB-BF1AFB77C6B4}" destId="{FEC6BF09-292F-4B06-BEEB-8E589BBB2451}" srcOrd="0" destOrd="0" presId="urn:microsoft.com/office/officeart/2018/2/layout/IconVerticalSolidList"/>
    <dgm:cxn modelId="{CF59E7C8-DAB0-43D3-8D91-8B18AD46635C}" type="presParOf" srcId="{A334A6BD-38E2-4077-95AB-BF1AFB77C6B4}" destId="{37E17792-7830-4CD3-A486-986D0B91BCD5}" srcOrd="1" destOrd="0" presId="urn:microsoft.com/office/officeart/2018/2/layout/IconVerticalSolidList"/>
    <dgm:cxn modelId="{E29E1462-37FC-4DB1-9FA4-EACE7A7172E9}" type="presParOf" srcId="{A334A6BD-38E2-4077-95AB-BF1AFB77C6B4}" destId="{8C7ED1C3-D933-472C-973C-8D3E32F96E88}" srcOrd="2" destOrd="0" presId="urn:microsoft.com/office/officeart/2018/2/layout/IconVerticalSolidList"/>
    <dgm:cxn modelId="{C7C70136-5C4F-48DA-994E-F30CFA220355}" type="presParOf" srcId="{A334A6BD-38E2-4077-95AB-BF1AFB77C6B4}" destId="{BBDC3183-6E5C-43B0-B0BE-FB0C295692B2}" srcOrd="3" destOrd="0" presId="urn:microsoft.com/office/officeart/2018/2/layout/IconVerticalSolidList"/>
    <dgm:cxn modelId="{3F9DFBDB-0ECD-4387-BA38-00372738819D}" type="presParOf" srcId="{253336F9-F1A2-4A9A-8B45-69D07496F7B6}" destId="{A0A63930-4BB0-4027-A709-533D39BC3729}" srcOrd="3" destOrd="0" presId="urn:microsoft.com/office/officeart/2018/2/layout/IconVerticalSolidList"/>
    <dgm:cxn modelId="{D0F0EC92-6AFC-420A-A460-2A7947101CCE}" type="presParOf" srcId="{253336F9-F1A2-4A9A-8B45-69D07496F7B6}" destId="{1076FC39-B2B9-41E0-B2C4-89E2C96BE47F}" srcOrd="4" destOrd="0" presId="urn:microsoft.com/office/officeart/2018/2/layout/IconVerticalSolidList"/>
    <dgm:cxn modelId="{AF11228A-EDEA-48B7-9468-52794EA934DC}" type="presParOf" srcId="{1076FC39-B2B9-41E0-B2C4-89E2C96BE47F}" destId="{CA195C82-50B1-40D4-B87B-3A97521195A3}" srcOrd="0" destOrd="0" presId="urn:microsoft.com/office/officeart/2018/2/layout/IconVerticalSolidList"/>
    <dgm:cxn modelId="{C0DE9DAE-C35A-4935-B910-CBA92DB1BB91}" type="presParOf" srcId="{1076FC39-B2B9-41E0-B2C4-89E2C96BE47F}" destId="{B3943E3B-E809-4157-957D-7D83CF5397CD}" srcOrd="1" destOrd="0" presId="urn:microsoft.com/office/officeart/2018/2/layout/IconVerticalSolidList"/>
    <dgm:cxn modelId="{61238D28-EB40-4668-8E92-E730752FB173}" type="presParOf" srcId="{1076FC39-B2B9-41E0-B2C4-89E2C96BE47F}" destId="{48D5B2AA-2739-4FAA-92BE-D56E61C4611B}" srcOrd="2" destOrd="0" presId="urn:microsoft.com/office/officeart/2018/2/layout/IconVerticalSolidList"/>
    <dgm:cxn modelId="{A02966D6-6CA9-4A8A-BE14-C00E5122143E}" type="presParOf" srcId="{1076FC39-B2B9-41E0-B2C4-89E2C96BE47F}" destId="{6BB0E57C-CB1C-4284-B444-AFCFBF5DFC9C}" srcOrd="3" destOrd="0" presId="urn:microsoft.com/office/officeart/2018/2/layout/IconVerticalSolidList"/>
    <dgm:cxn modelId="{26C040A5-E0A4-4B37-B7E7-C4536EEC83A8}" type="presParOf" srcId="{253336F9-F1A2-4A9A-8B45-69D07496F7B6}" destId="{6EA9BC25-B324-4993-894C-F79A68EE4548}" srcOrd="5" destOrd="0" presId="urn:microsoft.com/office/officeart/2018/2/layout/IconVerticalSolidList"/>
    <dgm:cxn modelId="{56DB86F1-36F7-4993-8D71-DFC39AB1803D}" type="presParOf" srcId="{253336F9-F1A2-4A9A-8B45-69D07496F7B6}" destId="{E51487EE-5E47-46D9-8E1F-736AA1E065B3}" srcOrd="6" destOrd="0" presId="urn:microsoft.com/office/officeart/2018/2/layout/IconVerticalSolidList"/>
    <dgm:cxn modelId="{AD67E597-9C4D-40DF-8464-C5AA8A8BD468}" type="presParOf" srcId="{E51487EE-5E47-46D9-8E1F-736AA1E065B3}" destId="{32A48BDD-0B36-4E99-9103-64B336949E20}" srcOrd="0" destOrd="0" presId="urn:microsoft.com/office/officeart/2018/2/layout/IconVerticalSolidList"/>
    <dgm:cxn modelId="{914CC939-4B44-4E55-8C6A-536C19E30067}" type="presParOf" srcId="{E51487EE-5E47-46D9-8E1F-736AA1E065B3}" destId="{A47FB24E-A736-492D-B025-A0CBE6A7B899}" srcOrd="1" destOrd="0" presId="urn:microsoft.com/office/officeart/2018/2/layout/IconVerticalSolidList"/>
    <dgm:cxn modelId="{C708C01E-ACE6-45AF-9A79-9AAB466F1FAD}" type="presParOf" srcId="{E51487EE-5E47-46D9-8E1F-736AA1E065B3}" destId="{2BBE10D9-0A86-4EEC-B820-497E858E6812}" srcOrd="2" destOrd="0" presId="urn:microsoft.com/office/officeart/2018/2/layout/IconVerticalSolidList"/>
    <dgm:cxn modelId="{1D1304F2-D0A4-421A-A156-B8F999595FB3}" type="presParOf" srcId="{E51487EE-5E47-46D9-8E1F-736AA1E065B3}" destId="{14398EB6-9AB1-4C76-B8B1-1B38B8D634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90C71-B1AA-4699-831B-AB3A803B76A6}">
      <dsp:nvSpPr>
        <dsp:cNvPr id="0" name=""/>
        <dsp:cNvSpPr/>
      </dsp:nvSpPr>
      <dsp:spPr>
        <a:xfrm>
          <a:off x="0" y="1823"/>
          <a:ext cx="10905066" cy="924280"/>
        </a:xfrm>
        <a:prstGeom prst="roundRect">
          <a:avLst>
            <a:gd name="adj" fmla="val 10000"/>
          </a:avLst>
        </a:prstGeom>
        <a:solidFill>
          <a:srgbClr val="196773"/>
        </a:solidFill>
        <a:ln>
          <a:solidFill>
            <a:srgbClr val="000000">
              <a:alpha val="69804"/>
            </a:srgb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A4EA0C-0973-4C1F-86B7-3B9E33D0B30D}">
      <dsp:nvSpPr>
        <dsp:cNvPr id="0" name=""/>
        <dsp:cNvSpPr/>
      </dsp:nvSpPr>
      <dsp:spPr>
        <a:xfrm>
          <a:off x="279594" y="209786"/>
          <a:ext cx="508354" cy="5083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B9C3F-0480-40B2-8DA3-E86F6DF909EC}">
      <dsp:nvSpPr>
        <dsp:cNvPr id="0" name=""/>
        <dsp:cNvSpPr/>
      </dsp:nvSpPr>
      <dsp:spPr>
        <a:xfrm>
          <a:off x="1067544" y="1823"/>
          <a:ext cx="9837521" cy="9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20" tIns="97820" rIns="97820" bIns="97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Product</a:t>
          </a:r>
          <a:endParaRPr lang="en-US" sz="2200" kern="1200"/>
        </a:p>
      </dsp:txBody>
      <dsp:txXfrm>
        <a:off x="1067544" y="1823"/>
        <a:ext cx="9837521" cy="924280"/>
      </dsp:txXfrm>
    </dsp:sp>
    <dsp:sp modelId="{FEC6BF09-292F-4B06-BEEB-8E589BBB2451}">
      <dsp:nvSpPr>
        <dsp:cNvPr id="0" name=""/>
        <dsp:cNvSpPr/>
      </dsp:nvSpPr>
      <dsp:spPr>
        <a:xfrm>
          <a:off x="0" y="1157174"/>
          <a:ext cx="10905066" cy="924280"/>
        </a:xfrm>
        <a:prstGeom prst="roundRect">
          <a:avLst>
            <a:gd name="adj" fmla="val 10000"/>
          </a:avLst>
        </a:prstGeom>
        <a:solidFill>
          <a:srgbClr val="196773"/>
        </a:solidFill>
        <a:ln>
          <a:solidFill>
            <a:srgbClr val="000000">
              <a:alpha val="69804"/>
            </a:srgb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E17792-7830-4CD3-A486-986D0B91BCD5}">
      <dsp:nvSpPr>
        <dsp:cNvPr id="0" name=""/>
        <dsp:cNvSpPr/>
      </dsp:nvSpPr>
      <dsp:spPr>
        <a:xfrm>
          <a:off x="279594" y="1365138"/>
          <a:ext cx="508354" cy="5083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DC3183-6E5C-43B0-B0BE-FB0C295692B2}">
      <dsp:nvSpPr>
        <dsp:cNvPr id="0" name=""/>
        <dsp:cNvSpPr/>
      </dsp:nvSpPr>
      <dsp:spPr>
        <a:xfrm>
          <a:off x="1067544" y="1157174"/>
          <a:ext cx="9837521" cy="9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20" tIns="97820" rIns="97820" bIns="97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Price</a:t>
          </a:r>
          <a:endParaRPr lang="en-US" sz="2200" kern="1200"/>
        </a:p>
      </dsp:txBody>
      <dsp:txXfrm>
        <a:off x="1067544" y="1157174"/>
        <a:ext cx="9837521" cy="924280"/>
      </dsp:txXfrm>
    </dsp:sp>
    <dsp:sp modelId="{CA195C82-50B1-40D4-B87B-3A97521195A3}">
      <dsp:nvSpPr>
        <dsp:cNvPr id="0" name=""/>
        <dsp:cNvSpPr/>
      </dsp:nvSpPr>
      <dsp:spPr>
        <a:xfrm>
          <a:off x="0" y="2312526"/>
          <a:ext cx="10905066" cy="924280"/>
        </a:xfrm>
        <a:prstGeom prst="roundRect">
          <a:avLst>
            <a:gd name="adj" fmla="val 10000"/>
          </a:avLst>
        </a:prstGeom>
        <a:solidFill>
          <a:srgbClr val="196773"/>
        </a:solidFill>
        <a:ln>
          <a:solidFill>
            <a:srgbClr val="000000">
              <a:alpha val="69804"/>
            </a:srgb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943E3B-E809-4157-957D-7D83CF5397CD}">
      <dsp:nvSpPr>
        <dsp:cNvPr id="0" name=""/>
        <dsp:cNvSpPr/>
      </dsp:nvSpPr>
      <dsp:spPr>
        <a:xfrm>
          <a:off x="279594" y="2520489"/>
          <a:ext cx="508354" cy="5083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B0E57C-CB1C-4284-B444-AFCFBF5DFC9C}">
      <dsp:nvSpPr>
        <dsp:cNvPr id="0" name=""/>
        <dsp:cNvSpPr/>
      </dsp:nvSpPr>
      <dsp:spPr>
        <a:xfrm>
          <a:off x="1067544" y="2312526"/>
          <a:ext cx="9837521" cy="9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20" tIns="97820" rIns="97820" bIns="97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Distribution</a:t>
          </a:r>
          <a:endParaRPr lang="en-US" sz="2200" kern="1200"/>
        </a:p>
      </dsp:txBody>
      <dsp:txXfrm>
        <a:off x="1067544" y="2312526"/>
        <a:ext cx="9837521" cy="924280"/>
      </dsp:txXfrm>
    </dsp:sp>
    <dsp:sp modelId="{32A48BDD-0B36-4E99-9103-64B336949E20}">
      <dsp:nvSpPr>
        <dsp:cNvPr id="0" name=""/>
        <dsp:cNvSpPr/>
      </dsp:nvSpPr>
      <dsp:spPr>
        <a:xfrm>
          <a:off x="0" y="3467877"/>
          <a:ext cx="10905066" cy="924280"/>
        </a:xfrm>
        <a:prstGeom prst="roundRect">
          <a:avLst>
            <a:gd name="adj" fmla="val 10000"/>
          </a:avLst>
        </a:prstGeom>
        <a:solidFill>
          <a:srgbClr val="196773"/>
        </a:solidFill>
        <a:ln>
          <a:solidFill>
            <a:srgbClr val="000000">
              <a:alpha val="69804"/>
            </a:srgb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7FB24E-A736-492D-B025-A0CBE6A7B899}">
      <dsp:nvSpPr>
        <dsp:cNvPr id="0" name=""/>
        <dsp:cNvSpPr/>
      </dsp:nvSpPr>
      <dsp:spPr>
        <a:xfrm>
          <a:off x="279594" y="3675840"/>
          <a:ext cx="508354" cy="5083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398EB6-9AB1-4C76-B8B1-1B38B8D63424}">
      <dsp:nvSpPr>
        <dsp:cNvPr id="0" name=""/>
        <dsp:cNvSpPr/>
      </dsp:nvSpPr>
      <dsp:spPr>
        <a:xfrm>
          <a:off x="1067544" y="3467877"/>
          <a:ext cx="9837521" cy="92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20" tIns="97820" rIns="97820" bIns="97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Promotion</a:t>
          </a:r>
          <a:endParaRPr lang="en-US" sz="2200" kern="1200"/>
        </a:p>
      </dsp:txBody>
      <dsp:txXfrm>
        <a:off x="1067544" y="3467877"/>
        <a:ext cx="9837521" cy="92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6593-FA7C-4120-94C7-1188C6BE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B2171-EAED-49F0-AC3A-7EFD75B28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86C3-9CB5-4B31-A1E4-74CF9A49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31F3-F5EA-4CDB-BA2E-85176A09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5D33-319B-4ADE-BA41-A86BBD0A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72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464C-4763-4ED9-85B3-9B84C09E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015AC-18CF-4A98-A7ED-3588A75EE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DF1C-EE4A-4BAA-89F3-CF056730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D633-ED96-488D-9A3B-2156ABD2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812C-A3A9-44BB-AEE5-C5A6E6B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7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500E8-CBA6-4EEE-A1DE-097CDDAA8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91D40-0B9D-4399-9CE4-AA8707E0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9599-68FE-498A-87A6-91C8BD7E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0CBB-8019-4FA0-99F1-6D1B942A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B28D-93B1-45BD-9582-86F9FB9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7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1D9F-8DC1-4E69-B1A0-92F55AC7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63DE-984C-475B-B7C8-4AB44FDC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3AE0-4316-400B-B3CB-03E175EE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D046-55D1-43CC-B977-7CFF16B2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6223-C26D-4B62-ACFB-2252CA5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54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2E7B-A90A-474C-AE53-5FD720DB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CA6D-9A83-4885-869E-B7BAF679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4020-3AA5-4729-A846-F5BACCF9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781B-42A3-4B07-9F25-768128A4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C4E7-5E63-4CB8-B2DA-8DFB6876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93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90A2-C18D-4944-822D-C5A3968C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ADF8-9FBE-4AB0-9B4F-C7D4C7FD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9066D-3DC3-4768-A426-7FC387216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82EE5-D7E9-4DAF-AE16-2F282982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2A95-FF4A-4A98-8781-FF030D9A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34DC0-0FD3-408B-B6A2-3583F37B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25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559-5046-4626-B2DB-AE59F016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1963-51FB-4D62-AB49-DE6094F4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DCC80-846F-4486-95F5-B80EDAE2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BF9FE-BAD2-4A7A-9F1F-454CE29A8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B6182-ABC1-4FD6-9024-DDAD52C0E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42731-32FD-4D79-9801-515673B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33DD0-FE72-44C6-B623-5F4275A8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5E765-22AE-4A9B-AFB4-D79F50CE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80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DAEB-20D9-43FD-9963-56E200C2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18A7A-B766-407B-80A6-64B37D46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FC69A-3673-4FA8-AAA6-859EE8BC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2B9B3-BDD8-4018-8433-232E15FF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37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0A0AB-D5D9-4ED1-9AF8-36531E4E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814D7-1CCD-40F3-BF79-7E177E17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D2FF-6A69-4FA1-ADE7-32245AAC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68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5672-950F-46A8-9CA6-BCD74757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C765-CDA7-484F-9F1D-0DF60A73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EA717-243D-4647-B3AB-E99317C2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89B4D-9046-4AA3-A52A-51A3F333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AFBE1-40DE-440E-AA99-0E4C5726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A5F6-1928-4769-B92C-E75B386A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40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DFE7-188B-4FB8-8DB1-8CB9C496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3D5F7-C55E-4D10-A598-8D59DD35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025B8-92A0-4FF8-B095-1A617602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FDF86-1C5D-4B64-8173-8ED7BBFF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18CEF-AF71-4EB8-A080-1BEA30D9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6F063-8D09-41F3-B2E9-C40EF944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04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36ED3-A631-4875-BB38-D6EEDDBA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071F5-FE60-494C-B3ED-26F5A0E8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FFD7-0CD8-43EE-9B6C-C946BAB56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A415-EF82-4A20-85A4-671B8AAEF1B5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6BE5C-AFEB-4502-8407-ABD53DF05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A41C-B5D8-4065-8290-0E71742AC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CEB0-31BB-4066-B565-6421B02532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9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, logo&#10;&#10;Description automatically generated">
            <a:extLst>
              <a:ext uri="{FF2B5EF4-FFF2-40B4-BE49-F238E27FC236}">
                <a16:creationId xmlns:a16="http://schemas.microsoft.com/office/drawing/2014/main" id="{A0D1A435-B7BF-4E71-A87A-FFFAF1D141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0946" r="-1" b="12310"/>
          <a:stretch/>
        </p:blipFill>
        <p:spPr>
          <a:xfrm>
            <a:off x="26895" y="823825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2F48559-B327-4639-BBCF-EC1F0527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033" y="4289611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CA" sz="1800" b="1">
                <a:solidFill>
                  <a:srgbClr val="FFFFFF"/>
                </a:solidFill>
              </a:rPr>
              <a:t>Get gas delivered to you at the touch of a button</a:t>
            </a:r>
          </a:p>
        </p:txBody>
      </p:sp>
    </p:spTree>
    <p:extLst>
      <p:ext uri="{BB962C8B-B14F-4D97-AF65-F5344CB8AC3E}">
        <p14:creationId xmlns:p14="http://schemas.microsoft.com/office/powerpoint/2010/main" val="253525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F3932-CBEF-4B58-92C7-9AE2269AD506}"/>
              </a:ext>
            </a:extLst>
          </p:cNvPr>
          <p:cNvSpPr txBox="1"/>
          <p:nvPr/>
        </p:nvSpPr>
        <p:spPr>
          <a:xfrm>
            <a:off x="594360" y="637125"/>
            <a:ext cx="3802276" cy="525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 a Glance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240457C7-9D7E-496E-B3CC-DAB820F54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215136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5A9AA-46BB-427D-A1AC-2582F34F8955}"/>
              </a:ext>
            </a:extLst>
          </p:cNvPr>
          <p:cNvSpPr txBox="1"/>
          <p:nvPr/>
        </p:nvSpPr>
        <p:spPr>
          <a:xfrm>
            <a:off x="753823" y="594112"/>
            <a:ext cx="3730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/>
              <a:t>At a Glance</a:t>
            </a:r>
          </a:p>
        </p:txBody>
      </p:sp>
      <p:pic>
        <p:nvPicPr>
          <p:cNvPr id="279" name="Picture 4" descr="Text, logo&#10;&#10;Description automatically generated">
            <a:extLst>
              <a:ext uri="{FF2B5EF4-FFF2-40B4-BE49-F238E27FC236}">
                <a16:creationId xmlns:a16="http://schemas.microsoft.com/office/drawing/2014/main" id="{BBB829B6-051E-4CCA-AFEF-6E7AF9C643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214" r="389" b="40406"/>
          <a:stretch/>
        </p:blipFill>
        <p:spPr>
          <a:xfrm>
            <a:off x="9679052" y="135674"/>
            <a:ext cx="2377489" cy="10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1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0543D-0926-467F-A36E-653D97FD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0A493-698D-4B61-A898-C7D073B03047}"/>
              </a:ext>
            </a:extLst>
          </p:cNvPr>
          <p:cNvSpPr txBox="1"/>
          <p:nvPr/>
        </p:nvSpPr>
        <p:spPr>
          <a:xfrm>
            <a:off x="643467" y="1782981"/>
            <a:ext cx="6891187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Name: FillerUp</a:t>
            </a:r>
            <a:br>
              <a:rPr lang="en-US" sz="2000"/>
            </a:b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Description: FillerUp is a motor fuel retailer that solves the hassle of filling up the gas for your car, saving you time and stress by delivering gas to you.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offer both on demand fill ups and subscription style servicing.</a:t>
            </a:r>
            <a:endParaRPr lang="en-US" sz="2000">
              <a:effectLst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ogo&#10;&#10;Description automatically generated">
            <a:extLst>
              <a:ext uri="{FF2B5EF4-FFF2-40B4-BE49-F238E27FC236}">
                <a16:creationId xmlns:a16="http://schemas.microsoft.com/office/drawing/2014/main" id="{1C8C0AEA-3A9E-458C-AC7B-C66DE671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081" r="-1" b="6302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84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0543D-0926-467F-A36E-653D97FD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Price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26CC09D8-70AF-4110-A356-31D9C2D09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80A493-698D-4B61-A898-C7D073B03047}"/>
              </a:ext>
            </a:extLst>
          </p:cNvPr>
          <p:cNvSpPr txBox="1"/>
          <p:nvPr/>
        </p:nvSpPr>
        <p:spPr>
          <a:xfrm>
            <a:off x="6090574" y="1860650"/>
            <a:ext cx="5664215" cy="42756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</a:rPr>
              <a:t>Strategy: </a:t>
            </a:r>
            <a:endParaRPr lang="en-US" sz="1600">
              <a:solidFill>
                <a:srgbClr val="000000"/>
              </a:solidFill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Value-based to optimize profits based taking a customer-centric approach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cs typeface="Calibri"/>
              </a:rPr>
              <a:t>Service is unique to the Canadian market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</a:rPr>
              <a:t>Margins: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cs typeface="Calibri"/>
              </a:rPr>
              <a:t>High variable costs based on number of deliveries </a:t>
            </a:r>
            <a:endParaRPr lang="en-US" sz="1600" b="1">
              <a:solidFill>
                <a:srgbClr val="000000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cs typeface="Calibri"/>
              </a:rPr>
              <a:t>Medium investment costs (no building required, primarily need investment into delivery vehicles, equipment, and app design)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cs typeface="Calibri"/>
              </a:rPr>
              <a:t>Low long-term fixed costs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</a:rPr>
              <a:t>Pricing Adjustments:</a:t>
            </a:r>
            <a:endParaRPr lang="en-US" sz="1600">
              <a:solidFill>
                <a:srgbClr val="000000"/>
              </a:solidFill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</a:rPr>
              <a:t>Discounts for large corporate purchases (e.g. fleets of vehicles)</a:t>
            </a:r>
            <a:endParaRPr lang="en-US" sz="16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4" descr="Text, logo&#10;&#10;Description automatically generated">
            <a:extLst>
              <a:ext uri="{FF2B5EF4-FFF2-40B4-BE49-F238E27FC236}">
                <a16:creationId xmlns:a16="http://schemas.microsoft.com/office/drawing/2014/main" id="{CB51D633-499F-4BFE-BEE3-C7D3774244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14" r="389" b="40406"/>
          <a:stretch/>
        </p:blipFill>
        <p:spPr>
          <a:xfrm>
            <a:off x="9679052" y="135674"/>
            <a:ext cx="2377489" cy="10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9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76BF-6A07-48E4-92EE-F9FABB4A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Distribution</a:t>
            </a:r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1B35230-5D1E-40A5-AA46-DC7009D2A633}"/>
              </a:ext>
            </a:extLst>
          </p:cNvPr>
          <p:cNvSpPr/>
          <p:nvPr/>
        </p:nvSpPr>
        <p:spPr>
          <a:xfrm>
            <a:off x="3290047" y="3052482"/>
            <a:ext cx="4724401" cy="519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Gas Stations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7CFB8F-C700-48D6-ADEC-DA00BA35FBFF}"/>
              </a:ext>
            </a:extLst>
          </p:cNvPr>
          <p:cNvSpPr/>
          <p:nvPr/>
        </p:nvSpPr>
        <p:spPr>
          <a:xfrm>
            <a:off x="3379696" y="3742764"/>
            <a:ext cx="4536141" cy="95025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In App Purchases</a:t>
            </a:r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5E6A05D-5EC8-46B9-AB1D-B09AEC5AF719}"/>
              </a:ext>
            </a:extLst>
          </p:cNvPr>
          <p:cNvSpPr/>
          <p:nvPr/>
        </p:nvSpPr>
        <p:spPr>
          <a:xfrm>
            <a:off x="3379696" y="4845423"/>
            <a:ext cx="1317812" cy="9502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Delivery</a:t>
            </a:r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4797559-6C43-4F51-9BF5-39DE2943B68B}"/>
              </a:ext>
            </a:extLst>
          </p:cNvPr>
          <p:cNvSpPr/>
          <p:nvPr/>
        </p:nvSpPr>
        <p:spPr>
          <a:xfrm>
            <a:off x="6472519" y="4872318"/>
            <a:ext cx="1443318" cy="9592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Pick Up</a:t>
            </a:r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FCCEB-BA45-41E1-8E93-F07C453F3DE5}"/>
              </a:ext>
            </a:extLst>
          </p:cNvPr>
          <p:cNvSpPr/>
          <p:nvPr/>
        </p:nvSpPr>
        <p:spPr>
          <a:xfrm>
            <a:off x="4921625" y="4872316"/>
            <a:ext cx="1317812" cy="9502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Schedule</a:t>
            </a:r>
            <a:endParaRPr lang="en-US"/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48AF33F6-BB37-429D-808E-3C9BE296739E}"/>
              </a:ext>
            </a:extLst>
          </p:cNvPr>
          <p:cNvSpPr/>
          <p:nvPr/>
        </p:nvSpPr>
        <p:spPr>
          <a:xfrm>
            <a:off x="8357504" y="3742203"/>
            <a:ext cx="1030941" cy="2088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667641D-7348-4A1D-8A61-75CDD8269FEC}"/>
              </a:ext>
            </a:extLst>
          </p:cNvPr>
          <p:cNvSpPr txBox="1"/>
          <p:nvPr/>
        </p:nvSpPr>
        <p:spPr>
          <a:xfrm>
            <a:off x="9384927" y="46067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300+ Employees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EA94DD-DE04-4C5D-8A6A-7CD2C48D1D15}"/>
              </a:ext>
            </a:extLst>
          </p:cNvPr>
          <p:cNvSpPr txBox="1"/>
          <p:nvPr/>
        </p:nvSpPr>
        <p:spPr>
          <a:xfrm>
            <a:off x="8283389" y="29852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50 Partnered Gas station within Ontario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A85492A0-8D17-4590-8DAB-CE4692273D13}"/>
              </a:ext>
            </a:extLst>
          </p:cNvPr>
          <p:cNvSpPr/>
          <p:nvPr/>
        </p:nvSpPr>
        <p:spPr>
          <a:xfrm>
            <a:off x="3033030" y="3778624"/>
            <a:ext cx="1524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869788-CFE5-4A89-A4C4-AFA728094491}"/>
              </a:ext>
            </a:extLst>
          </p:cNvPr>
          <p:cNvSpPr txBox="1"/>
          <p:nvPr/>
        </p:nvSpPr>
        <p:spPr>
          <a:xfrm>
            <a:off x="958103" y="4032997"/>
            <a:ext cx="2017059" cy="664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Apple App Store &amp; Google Play Store</a:t>
            </a:r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872C3BDF-58F8-4B4F-B3FE-6FA70288792F}"/>
              </a:ext>
            </a:extLst>
          </p:cNvPr>
          <p:cNvSpPr/>
          <p:nvPr/>
        </p:nvSpPr>
        <p:spPr>
          <a:xfrm>
            <a:off x="3033030" y="4881282"/>
            <a:ext cx="1524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D4ABFB-4F1B-4CB1-9233-3A47C38A0B3E}"/>
              </a:ext>
            </a:extLst>
          </p:cNvPr>
          <p:cNvSpPr txBox="1"/>
          <p:nvPr/>
        </p:nvSpPr>
        <p:spPr>
          <a:xfrm>
            <a:off x="958103" y="5135656"/>
            <a:ext cx="20170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Sign Up Discount</a:t>
            </a:r>
          </a:p>
        </p:txBody>
      </p:sp>
      <p:pic>
        <p:nvPicPr>
          <p:cNvPr id="109" name="Picture 4" descr="Text, logo&#10;&#10;Description automatically generated">
            <a:extLst>
              <a:ext uri="{FF2B5EF4-FFF2-40B4-BE49-F238E27FC236}">
                <a16:creationId xmlns:a16="http://schemas.microsoft.com/office/drawing/2014/main" id="{2EE2FE86-6FCE-4656-8161-CCC8152DD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14" r="389" b="40406"/>
          <a:stretch/>
        </p:blipFill>
        <p:spPr>
          <a:xfrm>
            <a:off x="9598370" y="270145"/>
            <a:ext cx="2377489" cy="1003160"/>
          </a:xfrm>
          <a:prstGeom prst="rect">
            <a:avLst/>
          </a:prstGeom>
        </p:spPr>
      </p:pic>
      <p:pic>
        <p:nvPicPr>
          <p:cNvPr id="110" name="Picture 110" descr="Logo, company name&#10;&#10;Description automatically generated">
            <a:extLst>
              <a:ext uri="{FF2B5EF4-FFF2-40B4-BE49-F238E27FC236}">
                <a16:creationId xmlns:a16="http://schemas.microsoft.com/office/drawing/2014/main" id="{C0CB30EF-A025-4A68-B6B9-7A12B88C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47" y="1805386"/>
            <a:ext cx="4724400" cy="9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ar is lined up in a row&#10;&#10;Description automatically generated">
            <a:extLst>
              <a:ext uri="{FF2B5EF4-FFF2-40B4-BE49-F238E27FC236}">
                <a16:creationId xmlns:a16="http://schemas.microsoft.com/office/drawing/2014/main" id="{FCFB5F31-8DFF-46EB-9C68-74863795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6019" r="31535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B76BF-6A07-48E4-92EE-F9FABB4A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Promotion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53A2-604B-4C79-B273-08567A9D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cs typeface="Calibri"/>
              </a:rPr>
              <a:t>"Safe, reliable gas delivery at a great price"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 sz="17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  <a:cs typeface="Calibri"/>
              </a:rPr>
              <a:t>Market Segments:</a:t>
            </a:r>
            <a:endParaRPr lang="en-US"/>
          </a:p>
          <a:p>
            <a:r>
              <a:rPr lang="en-US" sz="1700">
                <a:solidFill>
                  <a:srgbClr val="000000"/>
                </a:solidFill>
                <a:cs typeface="Calibri"/>
              </a:rPr>
              <a:t>Any car owner who is comfortable with a smartphone</a:t>
            </a:r>
          </a:p>
          <a:p>
            <a:r>
              <a:rPr lang="en-US" sz="1700">
                <a:solidFill>
                  <a:srgbClr val="000000"/>
                </a:solidFill>
                <a:cs typeface="Calibri"/>
              </a:rPr>
              <a:t>Companies that own a fleet of cars</a:t>
            </a:r>
          </a:p>
          <a:p>
            <a:pPr marL="0" indent="0">
              <a:buNone/>
            </a:pP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  <a:cs typeface="Calibri"/>
              </a:rPr>
              <a:t>Promotion:</a:t>
            </a:r>
            <a:endParaRPr lang="en-US"/>
          </a:p>
          <a:p>
            <a:r>
              <a:rPr lang="en-US" sz="1700">
                <a:solidFill>
                  <a:srgbClr val="000000"/>
                </a:solidFill>
                <a:cs typeface="Calibri"/>
              </a:rPr>
              <a:t>Purchase of banner ads for phone and web applications</a:t>
            </a:r>
            <a:endParaRPr lang="en-US" sz="1700">
              <a:solidFill>
                <a:srgbClr val="000000"/>
              </a:solidFill>
            </a:endParaRPr>
          </a:p>
          <a:p>
            <a:r>
              <a:rPr lang="en-US" sz="1700">
                <a:solidFill>
                  <a:srgbClr val="000000"/>
                </a:solidFill>
                <a:cs typeface="Calibri"/>
              </a:rPr>
              <a:t>Strong social media presence</a:t>
            </a:r>
          </a:p>
          <a:p>
            <a:r>
              <a:rPr lang="en-US" sz="1700">
                <a:solidFill>
                  <a:srgbClr val="000000"/>
                </a:solidFill>
                <a:cs typeface="Calibri"/>
              </a:rPr>
              <a:t>Word – of – mouth</a:t>
            </a:r>
          </a:p>
        </p:txBody>
      </p:sp>
      <p:pic>
        <p:nvPicPr>
          <p:cNvPr id="6" name="Picture 4" descr="Text, logo&#10;&#10;Description automatically generated">
            <a:extLst>
              <a:ext uri="{FF2B5EF4-FFF2-40B4-BE49-F238E27FC236}">
                <a16:creationId xmlns:a16="http://schemas.microsoft.com/office/drawing/2014/main" id="{6119A171-F023-4427-AA50-5DF82E410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14" r="389" b="40406"/>
          <a:stretch/>
        </p:blipFill>
        <p:spPr>
          <a:xfrm>
            <a:off x="9679052" y="135674"/>
            <a:ext cx="2377489" cy="10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FAC5A07-F311-4636-AD8D-0F3D5FF21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E0E07-5FD6-438C-B083-9FF545D9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FA151-7FAB-40D2-9CBB-91414221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9068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Product</vt:lpstr>
      <vt:lpstr>Price</vt:lpstr>
      <vt:lpstr>Distribution</vt:lpstr>
      <vt:lpstr>Promotion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</dc:creator>
  <cp:revision>1</cp:revision>
  <dcterms:created xsi:type="dcterms:W3CDTF">2021-02-02T23:52:46Z</dcterms:created>
  <dcterms:modified xsi:type="dcterms:W3CDTF">2021-02-03T00:29:11Z</dcterms:modified>
</cp:coreProperties>
</file>