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Feiner" initials="skf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76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8" d="100"/>
          <a:sy n="68" d="100"/>
        </p:scale>
        <p:origin x="-299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0718" y="8506797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Feiner, COMS W4170, Fall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29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CB413-28E3-134A-862F-B434D67E8AB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53CB0-4F55-2E42-AE20-DC1CFBCC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53CB0-4F55-2E42-AE20-DC1CFBCCB4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3E41-E2DE-48B7-AD25-2C05D8372D60}" type="datetime4">
              <a:rPr lang="en-US" smtClean="0"/>
              <a:pPr/>
              <a:t>September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D1B-BB73-41B2-8202-C6678B761557}" type="datetime4">
              <a:rPr lang="en-US" smtClean="0"/>
              <a:pPr/>
              <a:t>September 21,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web" TargetMode="External"/><Relationship Id="rId4" Type="http://schemas.openxmlformats.org/officeDocument/2006/relationships/hyperlink" Target="https://html.spec.whatwg.org/multipage/" TargetMode="External"/><Relationship Id="rId5" Type="http://schemas.openxmlformats.org/officeDocument/2006/relationships/hyperlink" Target="https://www.youtube.com/playlist?list=PLLnpHn493BHH6DkHPhduhco5XavNA9JaD" TargetMode="External"/><Relationship Id="rId6" Type="http://schemas.openxmlformats.org/officeDocument/2006/relationships/hyperlink" Target="https://css-tricks.com/almanac/" TargetMode="External"/><Relationship Id="rId7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HTML and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James Xue</a:t>
            </a:r>
            <a:endParaRPr lang="en-US" dirty="0" smtClean="0"/>
          </a:p>
          <a:p>
            <a:r>
              <a:rPr lang="en-US" dirty="0" smtClean="0"/>
              <a:t>COMS 4170</a:t>
            </a:r>
          </a:p>
          <a:p>
            <a:r>
              <a:rPr lang="en-US" dirty="0" smtClean="0"/>
              <a:t>Sept</a:t>
            </a:r>
            <a:r>
              <a:rPr lang="en-US" dirty="0" smtClean="0"/>
              <a:t>. </a:t>
            </a:r>
            <a:r>
              <a:rPr lang="en-US" smtClean="0"/>
              <a:t>21, 2017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3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The skeleton</a:t>
            </a:r>
          </a:p>
          <a:p>
            <a:r>
              <a:rPr lang="en-US" dirty="0" smtClean="0"/>
              <a:t>CSS</a:t>
            </a:r>
          </a:p>
          <a:p>
            <a:pPr lvl="1"/>
            <a:r>
              <a:rPr lang="en-US" dirty="0" smtClean="0"/>
              <a:t>The skin</a:t>
            </a:r>
          </a:p>
          <a:p>
            <a:r>
              <a:rPr lang="en-US" dirty="0" smtClean="0"/>
              <a:t>HTML/CSS Demo</a:t>
            </a:r>
          </a:p>
          <a:p>
            <a:r>
              <a:rPr lang="en-US" dirty="0" smtClean="0"/>
              <a:t>Next Time: JavaScript, </a:t>
            </a:r>
            <a:r>
              <a:rPr lang="en-US" dirty="0" err="1"/>
              <a:t>j</a:t>
            </a:r>
            <a:r>
              <a:rPr lang="en-US" dirty="0" err="1" smtClean="0"/>
              <a:t>Query</a:t>
            </a:r>
            <a:r>
              <a:rPr lang="en-US" dirty="0" smtClean="0"/>
              <a:t> (the muscle)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pPr lvl="1"/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the method by which you move around on  the web (clicking hyperlinks)</a:t>
            </a:r>
          </a:p>
          <a:p>
            <a:pPr lvl="1"/>
            <a:r>
              <a:rPr lang="en-US" dirty="0" smtClean="0"/>
              <a:t>Markup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HTML tags </a:t>
            </a:r>
            <a:r>
              <a:rPr lang="en-US" i="1" dirty="0" smtClean="0"/>
              <a:t>mark</a:t>
            </a:r>
            <a:r>
              <a:rPr lang="en-US" dirty="0" smtClean="0"/>
              <a:t> the text inside them</a:t>
            </a:r>
          </a:p>
          <a:p>
            <a:r>
              <a:rPr lang="en-US" dirty="0" smtClean="0"/>
              <a:t>Used for describing web documents</a:t>
            </a:r>
          </a:p>
          <a:p>
            <a:r>
              <a:rPr lang="en-US" dirty="0" smtClean="0"/>
              <a:t>“The skeleton”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2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extent of an element is shown by a tag pair: a 'start tag' (e.g., &lt;p&gt;) and an 'end tag'  (e.g., &lt;/p&gt;)  </a:t>
            </a:r>
            <a:endParaRPr lang="en-US" dirty="0" smtClean="0"/>
          </a:p>
          <a:p>
            <a:pPr lvl="1"/>
            <a:r>
              <a:rPr lang="en-US" dirty="0" smtClean="0"/>
              <a:t>Nested together to form an HTML document</a:t>
            </a:r>
          </a:p>
          <a:p>
            <a:pPr lvl="1"/>
            <a:r>
              <a:rPr lang="en-US" dirty="0" smtClean="0"/>
              <a:t>Can have attributes, which provide more information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6-09-19 at 1.39.1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03291"/>
            <a:ext cx="8229600" cy="12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5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HTML Document Structure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673928"/>
            <a:ext cx="7408333" cy="2148706"/>
          </a:xfrm>
        </p:spPr>
        <p:txBody>
          <a:bodyPr>
            <a:normAutofit/>
          </a:bodyPr>
          <a:lstStyle/>
          <a:p>
            <a:r>
              <a:rPr lang="en-US" dirty="0" smtClean="0"/>
              <a:t>Tags:</a:t>
            </a:r>
          </a:p>
          <a:p>
            <a:pPr lvl="1"/>
            <a:r>
              <a:rPr lang="en-US" dirty="0" smtClean="0"/>
              <a:t>DOCTYPE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Body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6-09-20 at 7.26.32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6" y="2972497"/>
            <a:ext cx="5785556" cy="23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</a:p>
          <a:p>
            <a:pPr lvl="1"/>
            <a:r>
              <a:rPr lang="en-US" dirty="0" smtClean="0"/>
              <a:t>Used to describe the presentation of elements within an HTML document</a:t>
            </a:r>
          </a:p>
          <a:p>
            <a:r>
              <a:rPr lang="en-US" dirty="0" smtClean="0"/>
              <a:t>Adds style, such as:</a:t>
            </a:r>
          </a:p>
          <a:p>
            <a:pPr lvl="1"/>
            <a:r>
              <a:rPr lang="en-US" dirty="0" smtClean="0"/>
              <a:t>Fonts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Spacing</a:t>
            </a:r>
          </a:p>
          <a:p>
            <a:r>
              <a:rPr lang="en-US" dirty="0" smtClean="0"/>
              <a:t>“The skin”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59" y="3644715"/>
            <a:ext cx="4901318" cy="19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9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897" y="5621134"/>
            <a:ext cx="7408333" cy="1010055"/>
          </a:xfrm>
        </p:spPr>
        <p:txBody>
          <a:bodyPr/>
          <a:lstStyle/>
          <a:p>
            <a:r>
              <a:rPr lang="en-US" dirty="0" smtClean="0"/>
              <a:t>A skeleton with skin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50" y="1704181"/>
            <a:ext cx="3673362" cy="1675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51" y="3619546"/>
            <a:ext cx="3450679" cy="157226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29" y="1719400"/>
            <a:ext cx="4357408" cy="1659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29" y="3619545"/>
            <a:ext cx="3892178" cy="15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3"/>
              </a:rPr>
              <a:t>Codecademy</a:t>
            </a:r>
            <a:r>
              <a:rPr lang="en-US" dirty="0">
                <a:hlinkClick r:id="rId3"/>
              </a:rPr>
              <a:t> Tutorial on HTML &amp; </a:t>
            </a:r>
            <a:r>
              <a:rPr lang="en-US" dirty="0" smtClean="0">
                <a:hlinkClick r:id="rId3"/>
              </a:rPr>
              <a:t>CSS</a:t>
            </a:r>
            <a:endParaRPr lang="en-US" dirty="0" smtClean="0"/>
          </a:p>
          <a:p>
            <a:r>
              <a:rPr lang="en-US" dirty="0">
                <a:hlinkClick r:id="rId4"/>
              </a:rPr>
              <a:t>HTML </a:t>
            </a:r>
            <a:r>
              <a:rPr lang="en-US" dirty="0" smtClean="0">
                <a:hlinkClick r:id="rId4"/>
              </a:rPr>
              <a:t>Reference</a:t>
            </a:r>
            <a:endParaRPr lang="en-US" dirty="0"/>
          </a:p>
          <a:p>
            <a:r>
              <a:rPr lang="en-US" dirty="0" smtClean="0">
                <a:hlinkClick r:id="rId5"/>
              </a:rPr>
              <a:t>YouTube CSS Tutorial Series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CSS Reference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W3Schools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672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1362</TotalTime>
  <Words>195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Intro to HTML and CSS</vt:lpstr>
      <vt:lpstr>Agenda</vt:lpstr>
      <vt:lpstr>HTML</vt:lpstr>
      <vt:lpstr>HTML Components</vt:lpstr>
      <vt:lpstr>Basic HTML Document Structure</vt:lpstr>
      <vt:lpstr>CSS</vt:lpstr>
      <vt:lpstr>HTML and CSS</vt:lpstr>
      <vt:lpstr>Additional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 and CSS</dc:title>
  <dc:creator>Boyu</dc:creator>
  <cp:lastModifiedBy>James Xue</cp:lastModifiedBy>
  <cp:revision>33</cp:revision>
  <dcterms:created xsi:type="dcterms:W3CDTF">2016-09-18T00:10:00Z</dcterms:created>
  <dcterms:modified xsi:type="dcterms:W3CDTF">2017-09-21T18:14:37Z</dcterms:modified>
</cp:coreProperties>
</file>