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257" r:id="rId4"/>
    <p:sldId id="264" r:id="rId5"/>
    <p:sldId id="269" r:id="rId6"/>
    <p:sldId id="270" r:id="rId7"/>
    <p:sldId id="267" r:id="rId8"/>
    <p:sldId id="258" r:id="rId9"/>
    <p:sldId id="259" r:id="rId10"/>
    <p:sldId id="260" r:id="rId11"/>
    <p:sldId id="271" r:id="rId12"/>
    <p:sldId id="275" r:id="rId13"/>
    <p:sldId id="261" r:id="rId14"/>
    <p:sldId id="279" r:id="rId15"/>
    <p:sldId id="280" r:id="rId16"/>
    <p:sldId id="262" r:id="rId17"/>
    <p:sldId id="273" r:id="rId18"/>
    <p:sldId id="278" r:id="rId19"/>
    <p:sldId id="26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Feiner" initials="sk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1" autoAdjust="0"/>
    <p:restoredTop sz="94660"/>
  </p:normalViewPr>
  <p:slideViewPr>
    <p:cSldViewPr snapToGrid="0">
      <p:cViewPr>
        <p:scale>
          <a:sx n="92" d="100"/>
          <a:sy n="92" d="100"/>
        </p:scale>
        <p:origin x="-816" y="-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99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78416" y="8506797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Feiner, COMS W4170,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35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CBB8F-3B0C-42AE-8978-556310DD1389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26B41-C9BC-4D2B-822D-98130094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609C-01FD-4D73-A15F-603DE0F07C62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2632" y="6422854"/>
            <a:ext cx="2743200" cy="365125"/>
          </a:xfrm>
        </p:spPr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490B-4834-446B-BE2D-F229E04D0C11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FA4-28A8-4FBC-97DB-951BEFA0D85A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94C-643E-42A9-AD7B-E6E9E23D7002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2632" y="6422854"/>
            <a:ext cx="2743200" cy="365125"/>
          </a:xfrm>
        </p:spPr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026D-66BA-442A-8EE2-F43BC7D994F7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A12-8C80-4BA3-92AA-E17A1F1F327B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2C6B-D415-40C8-AB07-29D374CF8B78}" type="datetime1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8874-83E5-4B3A-A241-A2D3ECD40327}" type="datetime1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C7FA-0880-4669-A6E9-7CA2978C1742}" type="datetime1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2EB-FB01-4588-91C6-F8DF0F4286C5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9A0C-915F-443D-ADFE-B4F7D0079B0C}" type="datetime1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4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CAF5-C62D-4D12-8323-AD22BB832065}" type="datetime1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66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63C3-19BA-4238-9579-5F90DEEF3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api.jquer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me.openweathermap.org/users/sign_in" TargetMode="Externa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home.openweathermap.org/users/sign_in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weathermap.org/curr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153" y="1122363"/>
            <a:ext cx="9690847" cy="23876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Intro to JavaScript and jQuery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James Xue</a:t>
            </a:r>
          </a:p>
          <a:p>
            <a:r>
              <a:rPr lang="en-US" sz="3200" dirty="0" smtClean="0"/>
              <a:t>COMS 4170</a:t>
            </a:r>
          </a:p>
          <a:p>
            <a:r>
              <a:rPr lang="en-US" sz="3200" dirty="0" smtClean="0"/>
              <a:t>Thurs. Sept. 21, 2017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DOM Traversal and Manipulation</a:t>
            </a:r>
            <a:endParaRPr lang="en-US" sz="5400" dirty="0"/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39" y="1608918"/>
            <a:ext cx="8174395" cy="44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44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Hello World (revisited)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3126236" y="4891179"/>
            <a:ext cx="6023956" cy="187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847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3942" y="193303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styles.css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78" y="4491069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942" y="2439026"/>
            <a:ext cx="2221206" cy="836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3035"/>
            <a:ext cx="5146964" cy="26173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99439" y="633599"/>
            <a:ext cx="5092561" cy="830997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Let’s rewrite this using jQuery!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Hint: check out </a:t>
            </a:r>
            <a:r>
              <a:rPr lang="en-US" sz="2400" b="1" dirty="0" smtClean="0">
                <a:solidFill>
                  <a:srgbClr val="FF0000"/>
                </a:solidFill>
                <a:hlinkClick r:id="rId5"/>
              </a:rPr>
              <a:t>http://api.jquery.com/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Hello World (revisited)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413901" y="4788743"/>
            <a:ext cx="5682099" cy="17718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70908" y="4388633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(old) script.js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8" y="1416833"/>
            <a:ext cx="57721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79" y="4851260"/>
            <a:ext cx="5644402" cy="16467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13342" y="4418254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(with jQuery) script.js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977" y="1550183"/>
            <a:ext cx="5857875" cy="2705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Event Handling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28" y="1843087"/>
            <a:ext cx="7943038" cy="3957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Event Handling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$(document).ready(function())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628"/>
            <a:ext cx="12039600" cy="3219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Hello World (with Event Handling)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can we use the </a:t>
            </a:r>
            <a:r>
              <a:rPr lang="en-US" dirty="0" smtClean="0">
                <a:latin typeface="Consolas" panose="020B0609020204030204" pitchFamily="49" charset="0"/>
              </a:rPr>
              <a:t>$(</a:t>
            </a:r>
            <a:r>
              <a:rPr lang="en-US" dirty="0">
                <a:latin typeface="Consolas" panose="020B0609020204030204" pitchFamily="49" charset="0"/>
              </a:rPr>
              <a:t>document).ready(function</a:t>
            </a:r>
            <a:r>
              <a:rPr lang="en-US" dirty="0" smtClean="0">
                <a:latin typeface="Consolas" panose="020B0609020204030204" pitchFamily="49" charset="0"/>
              </a:rPr>
              <a:t>())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9211" y="2249391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3725" y="4947565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2590009"/>
            <a:ext cx="7793344" cy="2275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520" y="5347675"/>
            <a:ext cx="6981825" cy="1343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6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AJAX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A</a:t>
            </a:r>
            <a:r>
              <a:rPr lang="en-US" sz="3600" dirty="0" smtClean="0"/>
              <a:t>synchronous </a:t>
            </a:r>
            <a:r>
              <a:rPr lang="en-US" sz="3600" b="1" u="sng" dirty="0" smtClean="0"/>
              <a:t>J</a:t>
            </a:r>
            <a:r>
              <a:rPr lang="en-US" sz="3600" dirty="0" smtClean="0"/>
              <a:t>avaScript </a:t>
            </a:r>
            <a:r>
              <a:rPr lang="en-US" sz="3600" b="1" u="sng" dirty="0" smtClean="0"/>
              <a:t>a</a:t>
            </a:r>
            <a:r>
              <a:rPr lang="en-US" sz="3600" dirty="0" smtClean="0"/>
              <a:t>nd </a:t>
            </a:r>
            <a:r>
              <a:rPr lang="en-US" sz="3600" b="1" u="sng" dirty="0" smtClean="0"/>
              <a:t>X</a:t>
            </a:r>
            <a:r>
              <a:rPr lang="en-US" sz="3600" dirty="0" smtClean="0"/>
              <a:t>ML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600" dirty="0" smtClean="0"/>
              <a:t>Two major features:</a:t>
            </a:r>
          </a:p>
          <a:p>
            <a:pPr marL="914400" lvl="1" indent="-457200">
              <a:buAutoNum type="arabicPeriod"/>
            </a:pPr>
            <a:r>
              <a:rPr lang="en-US" sz="3200" dirty="0" smtClean="0"/>
              <a:t>Make requests to server without reloading the page</a:t>
            </a:r>
          </a:p>
          <a:p>
            <a:pPr marL="914400" lvl="1" indent="-457200">
              <a:buAutoNum type="arabicPeriod"/>
            </a:pPr>
            <a:r>
              <a:rPr lang="en-US" sz="3200" dirty="0" smtClean="0"/>
              <a:t>Receive and work with data from the server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87" y="4539479"/>
            <a:ext cx="7015826" cy="18788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8906" cy="2862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:"John",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:"Doe",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age:20,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eyeColor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:"brown"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208546"/>
            <a:ext cx="3531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person.firstName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person.lastName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person["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2988" y="1627672"/>
            <a:ext cx="669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What’s the output of the following lines?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328" y="5345025"/>
            <a:ext cx="9339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How would we change the person’s </a:t>
            </a:r>
            <a:r>
              <a:rPr lang="en-US" sz="2800" dirty="0" err="1" smtClean="0">
                <a:cs typeface="Consolas" panose="020B0609020204030204" pitchFamily="49" charset="0"/>
              </a:rPr>
              <a:t>eyeColor</a:t>
            </a:r>
            <a:r>
              <a:rPr lang="en-US" sz="2800" dirty="0" smtClean="0">
                <a:cs typeface="Consolas" panose="020B0609020204030204" pitchFamily="49" charset="0"/>
              </a:rPr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blue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682" y="47680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i="1" dirty="0" smtClean="0"/>
              <a:t>Objects are mutable</a:t>
            </a:r>
            <a:endParaRPr lang="en-US" sz="32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8906" cy="2862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:"John",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:"Doe",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age:20,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eyeColor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:"brown"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208546"/>
            <a:ext cx="3531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person.firstName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person.lastName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person["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2988" y="1627672"/>
            <a:ext cx="669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What’s the output of the following lines?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328" y="5345025"/>
            <a:ext cx="9339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How would we change the person’s </a:t>
            </a:r>
            <a:r>
              <a:rPr lang="en-US" sz="2800" dirty="0" err="1" smtClean="0">
                <a:cs typeface="Consolas" panose="020B0609020204030204" pitchFamily="49" charset="0"/>
              </a:rPr>
              <a:t>eyeColor</a:t>
            </a:r>
            <a:r>
              <a:rPr lang="en-US" sz="2800" dirty="0" smtClean="0">
                <a:cs typeface="Consolas" panose="020B0609020204030204" pitchFamily="49" charset="0"/>
              </a:rPr>
              <a:t> to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blue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smtClean="0">
                <a:cs typeface="Consolas" panose="020B0609020204030204" pitchFamily="49" charset="0"/>
              </a:rPr>
              <a:t>?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682" y="47680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i="1" dirty="0" smtClean="0"/>
              <a:t>Objects are mutable</a:t>
            </a:r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430682" y="5868245"/>
            <a:ext cx="4971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person.eyeColor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0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Let’s build a weather app!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5020"/>
            <a:ext cx="10313894" cy="3430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API Documentation</a:t>
            </a:r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http://openweathermap.org/current 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Get an API key</a:t>
            </a:r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https://home.openweathermap.org/users/sign_in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195"/>
          <a:stretch/>
        </p:blipFill>
        <p:spPr>
          <a:xfrm>
            <a:off x="4174001" y="1599457"/>
            <a:ext cx="3511590" cy="1238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6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Agenda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JavaScript</a:t>
            </a:r>
          </a:p>
          <a:p>
            <a:endParaRPr lang="en-US" sz="3600" dirty="0" smtClean="0"/>
          </a:p>
          <a:p>
            <a:r>
              <a:rPr lang="en-US" sz="3600" dirty="0" smtClean="0"/>
              <a:t>jQuery</a:t>
            </a:r>
          </a:p>
          <a:p>
            <a:endParaRPr lang="en-US" sz="3600" dirty="0" smtClean="0"/>
          </a:p>
          <a:p>
            <a:r>
              <a:rPr lang="en-US" sz="3600" dirty="0" smtClean="0"/>
              <a:t>Build a weather </a:t>
            </a:r>
            <a:r>
              <a:rPr lang="en-US" sz="3600" dirty="0" smtClean="0"/>
              <a:t>app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519" y="271252"/>
            <a:ext cx="3264061" cy="712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API Documentation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http://openweathermap.org/current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550"/>
          <a:stretch/>
        </p:blipFill>
        <p:spPr>
          <a:xfrm>
            <a:off x="379673" y="153988"/>
            <a:ext cx="3497846" cy="1238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41580" y="310881"/>
            <a:ext cx="4402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Get an API key</a:t>
            </a:r>
          </a:p>
          <a:p>
            <a:r>
              <a:rPr lang="en-US" sz="1600" dirty="0" smtClean="0">
                <a:hlinkClick r:id="rId4"/>
              </a:rPr>
              <a:t>https://home.openweathermap.org/users/sign_in</a:t>
            </a:r>
            <a:r>
              <a:rPr lang="en-US" sz="16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5000" y="1494051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009" y="2017271"/>
            <a:ext cx="9219598" cy="41811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JavaScript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Programming language to make responsive web pages</a:t>
            </a:r>
          </a:p>
          <a:p>
            <a:r>
              <a:rPr lang="en-US" sz="3600" dirty="0" smtClean="0"/>
              <a:t>You can write JavaScript in a browser’s developer tools!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397" r="1184"/>
          <a:stretch/>
        </p:blipFill>
        <p:spPr>
          <a:xfrm>
            <a:off x="1598861" y="4143816"/>
            <a:ext cx="8828636" cy="24674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HTML + CSS + JavaScript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3336495" y="4898576"/>
            <a:ext cx="6023956" cy="1878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8475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4883" y="1532925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styles.css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78" y="4437279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883" y="2038916"/>
            <a:ext cx="2221206" cy="836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3035"/>
            <a:ext cx="5146964" cy="26173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happened?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18" y="1345623"/>
            <a:ext cx="852487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18" y="4124309"/>
            <a:ext cx="5146964" cy="2617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4687" y="3724199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happened?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18" y="1345623"/>
            <a:ext cx="852487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18" y="4124309"/>
            <a:ext cx="5146964" cy="2617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4687" y="3724199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8342" y="4987636"/>
            <a:ext cx="5552902" cy="2161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776" y="4864869"/>
            <a:ext cx="2793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Order matters!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HTML + CSS + JavaScript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397"/>
          <a:stretch/>
        </p:blipFill>
        <p:spPr>
          <a:xfrm>
            <a:off x="3253047" y="4891179"/>
            <a:ext cx="6023956" cy="187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3234"/>
            <a:ext cx="5446909" cy="22352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8847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4883" y="153292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styles.css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78" y="4491069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cript.js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883" y="2038916"/>
            <a:ext cx="2221206" cy="836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3485709"/>
            <a:ext cx="5552902" cy="28933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19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jQuery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130176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A </a:t>
            </a:r>
            <a:r>
              <a:rPr lang="en-US" sz="3600" b="1" dirty="0" smtClean="0"/>
              <a:t>JavaScript</a:t>
            </a:r>
            <a:r>
              <a:rPr lang="en-US" sz="3600" dirty="0" smtClean="0"/>
              <a:t> </a:t>
            </a:r>
            <a:r>
              <a:rPr lang="en-US" sz="3600" b="1" dirty="0" smtClean="0"/>
              <a:t>library</a:t>
            </a:r>
            <a:r>
              <a:rPr lang="en-US" sz="3600" dirty="0" smtClean="0"/>
              <a:t> that simplifies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3600" dirty="0"/>
              <a:t>w</a:t>
            </a:r>
            <a:r>
              <a:rPr lang="en-US" sz="3600" dirty="0" smtClean="0"/>
              <a:t>ith an easy-to-use API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824725" y="2184104"/>
            <a:ext cx="8941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HTML document traversal and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Event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AJAX (Asynchronous JavaScript and XML)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8434" y="5422269"/>
            <a:ext cx="30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2"/>
              </a:rPr>
              <a:t>http://api.jquery.com/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Adding jQuery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Within your directory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With a CDN (content delivery network)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63" y="5058674"/>
            <a:ext cx="10142831" cy="901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63" y="2548808"/>
            <a:ext cx="5429250" cy="1104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3C3-19BA-4238-9579-5F90DEEF33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440</Words>
  <Application>Microsoft Macintosh PowerPoint</Application>
  <PresentationFormat>Custom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 to JavaScript and jQuery</vt:lpstr>
      <vt:lpstr>Agenda</vt:lpstr>
      <vt:lpstr>JavaScript</vt:lpstr>
      <vt:lpstr>HTML + CSS + JavaScript</vt:lpstr>
      <vt:lpstr>What happened?</vt:lpstr>
      <vt:lpstr>What happened?</vt:lpstr>
      <vt:lpstr>HTML + CSS + JavaScript</vt:lpstr>
      <vt:lpstr>jQuery</vt:lpstr>
      <vt:lpstr>Adding jQuery</vt:lpstr>
      <vt:lpstr>DOM Traversal and Manipulation</vt:lpstr>
      <vt:lpstr>Hello World (revisited)</vt:lpstr>
      <vt:lpstr>Hello World (revisited)</vt:lpstr>
      <vt:lpstr>Event Handling</vt:lpstr>
      <vt:lpstr>Event Handling</vt:lpstr>
      <vt:lpstr>Hello World (with Event Handling)</vt:lpstr>
      <vt:lpstr>AJAX</vt:lpstr>
      <vt:lpstr>Objects</vt:lpstr>
      <vt:lpstr>Objects</vt:lpstr>
      <vt:lpstr>Let’s build a weather app!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and jQuery</dc:title>
  <dc:creator>Administrator</dc:creator>
  <cp:lastModifiedBy>James Xue</cp:lastModifiedBy>
  <cp:revision>29</cp:revision>
  <dcterms:created xsi:type="dcterms:W3CDTF">2016-09-21T22:58:19Z</dcterms:created>
  <dcterms:modified xsi:type="dcterms:W3CDTF">2017-09-22T00:20:00Z</dcterms:modified>
</cp:coreProperties>
</file>