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eocoding.geo.census.gov/geocoder/locations/onelineaddress?address=4600+Silver+Hill+Rd%2C+Suitland%2C+MD+20746&amp;benchmark=9&amp;format=js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tackoverflow.com/questions/20035101/why-does-my-javascript-get-a-no-access-control-allow-origin-header-is-presen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eocoding.geo.census.gov/geocoder/Geocoding_Services_API.pdf" TargetMode="External"/><Relationship Id="rId4" Type="http://schemas.openxmlformats.org/officeDocument/2006/relationships/hyperlink" Target="https://en.wikipedia.org/wiki/Same-origin_policy" TargetMode="External"/><Relationship Id="rId5" Type="http://schemas.openxmlformats.org/officeDocument/2006/relationships/hyperlink" Target="https://en.wikipedia.org/wiki/JSON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frogbandit/COMS4170-teach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Fixing Cross-Origin (CORS) Errors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James Xue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COMS4170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Request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Works in your browser!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Try it yourself: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https://geocoding.geo.census.gov/geocoder/locations/onelineaddress?address=4600+Silver+Hill+Rd%2C+Suitland%2C+MD+20746&amp;benchmark=9&amp;format=json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74" y="57900"/>
            <a:ext cx="7827197" cy="499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wrong with this? 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50" y="1123650"/>
            <a:ext cx="8350549" cy="34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But… CORS error! 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826" y="1665174"/>
            <a:ext cx="6147124" cy="19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Why?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CORS = cross origin resource sharing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Allows restricted resources on a web page to be requested from another domain outside the domain from which the first resource was served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Common when working with APIs. Some </a:t>
            </a:r>
            <a:r>
              <a:rPr lang="en" u="sng">
                <a:solidFill>
                  <a:schemeClr val="hlink"/>
                </a:solidFill>
                <a:hlinkClick r:id="rId3"/>
              </a:rPr>
              <a:t>StackOverflow questions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nice hack: JSONP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Geocoding API provides </a:t>
            </a:r>
            <a:r>
              <a:rPr lang="en" u="sng">
                <a:solidFill>
                  <a:schemeClr val="hlink"/>
                </a:solidFill>
                <a:hlinkClick r:id="rId3"/>
              </a:rPr>
              <a:t>JSONP support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“The advent of JSONP — essentially a consensual cross-site scripting hack — has opened the door to powerful mashups of content. Many prominent sites provide JSONP services, allowing you access to their content via a predefined API.”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Enables sharing of data bypassing </a:t>
            </a:r>
            <a:r>
              <a:rPr lang="en" u="sng">
                <a:solidFill>
                  <a:schemeClr val="hlink"/>
                </a:solidFill>
                <a:hlinkClick r:id="rId4"/>
              </a:rPr>
              <a:t>same-origin policy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More details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JSONP Fix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7983"/>
            <a:ext cx="8520599" cy="3327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Check out the code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https://github.com/frogbandit/COMS4170-teaching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