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3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5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420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39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2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79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18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66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6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3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2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0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68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2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6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5D3C93-6605-4C9F-AFD2-DEA8F604A91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C10B9B-081D-484D-8448-87979827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5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286634-6D9E-42CC-B823-56F91B4A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653"/>
            <a:ext cx="10515600" cy="2795325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Insertion </a:t>
            </a:r>
            <a:r>
              <a:rPr lang="az-Latn-AZ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ort</a:t>
            </a:r>
            <a:r>
              <a:rPr lang="az-Latn-AZ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and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az-Latn-AZ" dirty="0">
                <a:solidFill>
                  <a:srgbClr val="3C4043"/>
                </a:solidFill>
                <a:latin typeface="Roboto" panose="02000000000000000000" pitchFamily="2" charset="0"/>
              </a:rPr>
              <a:t>b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ucket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az-Latn-AZ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13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9B7E-0E19-4984-9B82-66FBBB31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Insertion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FB4C-CD11-4389-9ECA-56794489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/>
              <a:t>insertion sort yəni araya salma algoritmasi</a:t>
            </a:r>
            <a:r>
              <a:rPr lang="en-US" dirty="0"/>
              <a:t>.</a:t>
            </a:r>
            <a:endParaRPr lang="az-Latn-AZ" dirty="0"/>
          </a:p>
          <a:p>
            <a:r>
              <a:rPr lang="az-Latn-AZ" dirty="0"/>
              <a:t>6</a:t>
            </a:r>
            <a:r>
              <a:rPr lang="en-US" dirty="0"/>
              <a:t>,5,3,1,8,7,2,4</a:t>
            </a:r>
            <a:r>
              <a:rPr lang="az-Latn-AZ" dirty="0"/>
              <a:t> gördüyünüz bu rəqəmləri sıralı şəkildə yoxlayır və yerlərini tənzimləyir</a:t>
            </a:r>
            <a:r>
              <a:rPr lang="en-US" dirty="0"/>
              <a:t>.</a:t>
            </a:r>
            <a:r>
              <a:rPr lang="az-Latn-AZ" dirty="0"/>
              <a:t>Bundan sonraki səhifədə ətraflı insertion sort haqqında animasiya göstərilir</a:t>
            </a:r>
            <a:r>
              <a:rPr lang="en-US" dirty="0"/>
              <a:t>.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1680029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3D48-570E-4766-8792-BEA944DE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Insertion sort animation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E6D23-44A9-4329-B937-8DEC877B7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33" y="2787650"/>
            <a:ext cx="8469297" cy="2857500"/>
          </a:xfrm>
        </p:spPr>
      </p:pic>
    </p:spTree>
    <p:extLst>
      <p:ext uri="{BB962C8B-B14F-4D97-AF65-F5344CB8AC3E}">
        <p14:creationId xmlns:p14="http://schemas.microsoft.com/office/powerpoint/2010/main" val="1126408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48D9-BD22-44F2-8936-4CEB89B0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Bucket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A457-37F3-4D41-A531-82A76269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/>
              <a:t>Bucker sort da verilən ədədləri indexin sayına vurub 1000-ə bölürük</a:t>
            </a:r>
            <a:r>
              <a:rPr lang="en-US" dirty="0"/>
              <a:t>.Biz</a:t>
            </a:r>
            <a:r>
              <a:rPr lang="az-Latn-AZ" dirty="0"/>
              <a:t>ə əsas lazım olan hissəsi tam olan hissəsidir</a:t>
            </a:r>
            <a:r>
              <a:rPr lang="en-US" dirty="0"/>
              <a:t>.</a:t>
            </a:r>
            <a:r>
              <a:rPr lang="az-Latn-AZ" dirty="0"/>
              <a:t>Tam olan hissəsi onun index-də ki</a:t>
            </a:r>
          </a:p>
          <a:p>
            <a:r>
              <a:rPr lang="az-Latn-AZ" dirty="0"/>
              <a:t>yeridir</a:t>
            </a:r>
            <a:r>
              <a:rPr lang="en-US" dirty="0"/>
              <a:t>.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1897359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AA7C-1143-4B49-BD1C-E2CBFA66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78AD6-AA1C-4EFB-95B4-8CA789628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8" y="692459"/>
            <a:ext cx="10377996" cy="5495278"/>
          </a:xfrm>
        </p:spPr>
      </p:pic>
    </p:spTree>
    <p:extLst>
      <p:ext uri="{BB962C8B-B14F-4D97-AF65-F5344CB8AC3E}">
        <p14:creationId xmlns:p14="http://schemas.microsoft.com/office/powerpoint/2010/main" val="4043198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C38569-FAC9-438A-99EE-3B29AD4B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090" y="1903526"/>
            <a:ext cx="8158688" cy="1822514"/>
          </a:xfrm>
        </p:spPr>
        <p:txBody>
          <a:bodyPr>
            <a:normAutofit fontScale="90000"/>
          </a:bodyPr>
          <a:lstStyle/>
          <a:p>
            <a:r>
              <a:rPr lang="az-Latn-AZ" dirty="0"/>
              <a:t>Eyni indexə aid olan rəqəmləridə kiçikdən böyüyə sıralıyırıq və bütün ədədlərimiz sıralanmış şəkildə olur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82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58</TotalTime>
  <Words>87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Roboto</vt:lpstr>
      <vt:lpstr>Organic</vt:lpstr>
      <vt:lpstr>Insertion sort and bucket sort</vt:lpstr>
      <vt:lpstr>Insertion sort</vt:lpstr>
      <vt:lpstr>Insertion sort animation</vt:lpstr>
      <vt:lpstr>Bucket sort</vt:lpstr>
      <vt:lpstr>PowerPoint Presentation</vt:lpstr>
      <vt:lpstr>Eyni indexə aid olan rəqəmləridə kiçikdən böyüyə sıralıyırıq və bütün ədədlərimiz sıralanmış şəkildə olur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 and bucket sort</dc:title>
  <dc:creator>acer</dc:creator>
  <cp:lastModifiedBy>acer</cp:lastModifiedBy>
  <cp:revision>6</cp:revision>
  <dcterms:created xsi:type="dcterms:W3CDTF">2024-01-04T18:22:09Z</dcterms:created>
  <dcterms:modified xsi:type="dcterms:W3CDTF">2024-01-05T07:35:35Z</dcterms:modified>
</cp:coreProperties>
</file>