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8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11404C1-26E5-4055-8B15-23A42AADD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Divvy Bike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F9B6333-C577-4355-AF39-07806CD35B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Analyze for Which Membership Type</a:t>
            </a:r>
          </a:p>
          <a:p>
            <a:r>
              <a:rPr lang="en-US" dirty="0"/>
              <a:t> Shall The Business Focus </a:t>
            </a:r>
          </a:p>
          <a:p>
            <a:r>
              <a:rPr lang="en-US" dirty="0"/>
              <a:t>By: Elkhateeb Naser</a:t>
            </a:r>
          </a:p>
          <a:p>
            <a:r>
              <a:rPr lang="en-US" dirty="0"/>
              <a:t>30-Oct-2022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4">
            <a:extLst>
              <a:ext uri="{FF2B5EF4-FFF2-40B4-BE49-F238E27FC236}">
                <a16:creationId xmlns:a16="http://schemas.microsoft.com/office/drawing/2014/main" id="{B0C06457-FD7A-4262-8F54-80494D2E3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5">
            <a:extLst>
              <a:ext uri="{FF2B5EF4-FFF2-40B4-BE49-F238E27FC236}">
                <a16:creationId xmlns:a16="http://schemas.microsoft.com/office/drawing/2014/main" id="{CB1526BB-955A-4376-9555-F0A70FA8E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6">
            <a:extLst>
              <a:ext uri="{FF2B5EF4-FFF2-40B4-BE49-F238E27FC236}">
                <a16:creationId xmlns:a16="http://schemas.microsoft.com/office/drawing/2014/main" id="{649B0B28-E47D-46AC-9009-FBB2DC9A1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10">
            <a:extLst>
              <a:ext uri="{FF2B5EF4-FFF2-40B4-BE49-F238E27FC236}">
                <a16:creationId xmlns:a16="http://schemas.microsoft.com/office/drawing/2014/main" id="{6ADF853F-69B6-407B-ACD5-748E7778D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11">
            <a:extLst>
              <a:ext uri="{FF2B5EF4-FFF2-40B4-BE49-F238E27FC236}">
                <a16:creationId xmlns:a16="http://schemas.microsoft.com/office/drawing/2014/main" id="{6156A373-8B5E-4C2E-8010-90B0C4CD2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9">
            <a:extLst>
              <a:ext uri="{FF2B5EF4-FFF2-40B4-BE49-F238E27FC236}">
                <a16:creationId xmlns:a16="http://schemas.microsoft.com/office/drawing/2014/main" id="{6D376948-AD3B-4983-8868-A7AB7566A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</Words>
  <Application>Microsoft Macintosh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Divvy Bike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 1</dc:title>
  <dc:creator/>
  <cp:lastModifiedBy>Elkhateeb Naser</cp:lastModifiedBy>
  <cp:revision>2</cp:revision>
  <cp:lastPrinted>2022-10-30T09:12:18Z</cp:lastPrinted>
  <dcterms:created xsi:type="dcterms:W3CDTF">2022-10-30T09:08:17Z</dcterms:created>
  <dcterms:modified xsi:type="dcterms:W3CDTF">2022-10-30T09:19:02Z</dcterms:modified>
</cp:coreProperties>
</file>