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6" r:id="rId4"/>
    <p:sldId id="260" r:id="rId5"/>
    <p:sldId id="269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660"/>
  </p:normalViewPr>
  <p:slideViewPr>
    <p:cSldViewPr snapToGrid="0">
      <p:cViewPr varScale="1">
        <p:scale>
          <a:sx n="87" d="100"/>
          <a:sy n="87" d="100"/>
        </p:scale>
        <p:origin x="7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1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353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8236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977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0753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2558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3412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7731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447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409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46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165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87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643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735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663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727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6648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79" y="292740"/>
            <a:ext cx="8037677" cy="60426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800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990" t="96"/>
          <a:stretch/>
        </p:blipFill>
        <p:spPr>
          <a:xfrm>
            <a:off x="1925515" y="290148"/>
            <a:ext cx="7974098" cy="60554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430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2260"/>
          <a:stretch/>
        </p:blipFill>
        <p:spPr>
          <a:xfrm>
            <a:off x="2452179" y="763929"/>
            <a:ext cx="7287642" cy="54562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610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021"/>
          <a:stretch/>
        </p:blipFill>
        <p:spPr>
          <a:xfrm>
            <a:off x="1817225" y="316703"/>
            <a:ext cx="8120880" cy="60956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9572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357" t="1849" b="4253"/>
          <a:stretch/>
        </p:blipFill>
        <p:spPr>
          <a:xfrm>
            <a:off x="2233914" y="763929"/>
            <a:ext cx="7339048" cy="51970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8649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416" r="1701" b="2015"/>
          <a:stretch/>
        </p:blipFill>
        <p:spPr>
          <a:xfrm>
            <a:off x="1608881" y="318212"/>
            <a:ext cx="8368498" cy="59846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3243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258" b="1901"/>
          <a:stretch/>
        </p:blipFill>
        <p:spPr>
          <a:xfrm>
            <a:off x="1585731" y="375534"/>
            <a:ext cx="8646205" cy="60136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5692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914" r="1452" b="2599"/>
          <a:stretch/>
        </p:blipFill>
        <p:spPr>
          <a:xfrm>
            <a:off x="1678329" y="368060"/>
            <a:ext cx="8518968" cy="60211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90547577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200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11</cp:revision>
  <dcterms:created xsi:type="dcterms:W3CDTF">2024-11-06T15:28:13Z</dcterms:created>
  <dcterms:modified xsi:type="dcterms:W3CDTF">2024-11-11T20:47:42Z</dcterms:modified>
</cp:coreProperties>
</file>