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6" r:id="rId4"/>
    <p:sldId id="260" r:id="rId5"/>
    <p:sldId id="269" r:id="rId6"/>
    <p:sldId id="268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1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53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8236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97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0753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2558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3412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773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447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409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6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165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87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643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735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63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727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DC3C43-BD83-4C40-801E-176A052EB134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4B8BED-E670-4C72-8F4C-E509E552EF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6648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79" y="292740"/>
            <a:ext cx="8037677" cy="60426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007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192"/>
          <a:stretch/>
        </p:blipFill>
        <p:spPr>
          <a:xfrm>
            <a:off x="1736204" y="250908"/>
            <a:ext cx="8333772" cy="61347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4307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505" r="1295" b="3521"/>
          <a:stretch/>
        </p:blipFill>
        <p:spPr>
          <a:xfrm>
            <a:off x="1643605" y="292462"/>
            <a:ext cx="8218026" cy="60620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6107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21"/>
          <a:stretch/>
        </p:blipFill>
        <p:spPr>
          <a:xfrm>
            <a:off x="1817225" y="316703"/>
            <a:ext cx="8120880" cy="60956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9572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4FB8F-8076-1799-91C5-85221A5C8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862A149-CA74-D1A0-56D0-68607360E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5" r="1295" b="3521"/>
          <a:stretch/>
        </p:blipFill>
        <p:spPr>
          <a:xfrm>
            <a:off x="1643605" y="292462"/>
            <a:ext cx="8218026" cy="60620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078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66" r="1059"/>
          <a:stretch/>
        </p:blipFill>
        <p:spPr>
          <a:xfrm>
            <a:off x="1585731" y="259859"/>
            <a:ext cx="8252749" cy="60762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9881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416" r="1701" b="2015"/>
          <a:stretch/>
        </p:blipFill>
        <p:spPr>
          <a:xfrm>
            <a:off x="1608881" y="318212"/>
            <a:ext cx="8368498" cy="59846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243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258" b="1901"/>
          <a:stretch/>
        </p:blipFill>
        <p:spPr>
          <a:xfrm>
            <a:off x="1585731" y="375534"/>
            <a:ext cx="8646205" cy="60136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5692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914" r="1452" b="2599"/>
          <a:stretch/>
        </p:blipFill>
        <p:spPr>
          <a:xfrm>
            <a:off x="1678329" y="368060"/>
            <a:ext cx="8518968" cy="60211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054757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331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Elkin Stiven Contreras Rojas</cp:lastModifiedBy>
  <cp:revision>9</cp:revision>
  <dcterms:created xsi:type="dcterms:W3CDTF">2024-11-06T15:28:13Z</dcterms:created>
  <dcterms:modified xsi:type="dcterms:W3CDTF">2024-11-11T21:22:08Z</dcterms:modified>
</cp:coreProperties>
</file>