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1DC25-BE83-E4CA-00C8-EA9670343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85551-DB81-0D26-8CAC-AEC6D7E0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C6095-9B81-84E0-572D-29CE6AA1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FE0D3-CF50-16C5-5DCA-079785AB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E6FA-500A-3274-3A76-EDCB3A43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47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5C738-B5E2-9571-901C-58BB3198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775562-6B5A-94F2-B124-9C60D1FAC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7F9D5-E59D-4800-1A9B-20F63C39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3E30D-65B2-C687-7249-A9F1C044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2E16D-F887-6965-17EE-61925C94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7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879449-609C-C9FC-185C-0A9036D6A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8850A8-135A-1848-A77F-34F3ED4F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6CA30-0431-4C76-0BC2-2662FD3A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0BCCF-7797-7ED7-7756-8875330F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ECD8C-DE57-3913-E81E-0777F5A2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8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8E0B-61E6-E133-870E-7C88E74A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A8C5-4018-72C2-6CE0-E0E9B268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97774-39A2-8047-AF1F-3FB1E200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C29A6-3CC7-4C00-990D-4E513E8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91A83-084C-1F18-5D02-6F8DF269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65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B2D78-F8F8-6C52-5591-E7815D89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E8B35A-3C8B-1127-D5A6-005C7A04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54FC3-2F4B-B2EC-8F5C-5FFE7472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60A16-F982-9D24-3BC5-63A9324C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0CFDC-4E6D-E4C2-FAED-579433C7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76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E323C-5B26-6090-7760-DB790137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CED87-BC9D-4EA2-2337-5893C7759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55154-30C4-FFE9-387C-72E8EB9DC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2345D8-5184-B269-FEE1-0801BABE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742CE-859D-4538-5372-9768BBFE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511B9-FDCE-4150-0681-61BF66AC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30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0622B-496F-D507-A448-7DFD96FF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D4CA1-271D-1C77-B6B4-843A56DD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8D4FB6-5035-21F7-739A-42F8004B1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EE1628-391E-21BE-3C69-5E57CE2C2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5F3DBD-23D1-C6F8-8E8E-8D00D124F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573DDB-7196-E756-23A9-E06EE73C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F5FDCC-66AD-6873-C461-F97FD2A2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62EC76-7E43-8E3D-B0DB-376E195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2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01D9-2037-C9BD-2A10-DBFB0BE9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6F5082-7398-43BC-E993-68B755BD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176C3F-4EF1-F6D4-7D7D-1479AF2A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540591-E879-14B6-6EE6-DA982596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09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6E48B7-2238-BC6D-6468-31940552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213A54-4FF6-FB40-118E-DC03DC97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0466C3-5CF3-0709-A875-BDD93805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4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EEA32-E8DF-BBF5-AE1B-58C58725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D7B83-CD60-C635-CB4F-F3AF372F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7566B-E934-892D-C012-D5A20963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C10641-B9B8-825A-8A6B-CB6446F6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25FEC2-223C-0E25-CE30-0094E870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CAFF6-EFEF-339C-20FA-80105CE1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56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13397-ABEC-C6CD-CCD0-770FD457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6DC96-8F8E-9373-E348-87B2B3476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C086AF-B74A-5F72-F72C-321023712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F0DFAD-43E9-471E-65AA-BD826B37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E9F57F-9869-925D-A362-7ECC4546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258B31-1BF7-8971-8589-11B7A55C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CD46A6-75B2-87D0-D72C-E562BA4E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6664DF-D2DC-7A3D-6630-21BDF18A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9E502F-AC37-CDC2-0DCB-3EF85A415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E5554-62EF-45A6-B12C-F4C67CE0E5FA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E1790-FD12-863C-4DB6-8DAADBC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7AE51-BE81-4084-62C6-E84A95880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8F922-C770-44A7-9B64-4280BBAA431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09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3DA5084-F067-B524-C7B6-658318DC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9C87D8-54FA-B9AE-D497-73F933BC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1DAF66-66FB-31D5-7750-335E9CB6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BBE0F5-FDBA-3D11-BD82-5C6B8B2E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21D60B-852D-17E0-85A7-35486446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9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F2E58-20BF-E654-0184-75ED801D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19C01D-1798-24F6-8DE7-F49CFC66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97750A-1776-96C2-FB28-BF93B571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87" y="0"/>
            <a:ext cx="9075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409079-7EE5-920C-3EA7-26ACA3CB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9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8B57CB5-36B4-514B-5A35-AC1C0620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4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6EC652-FEBF-B7EB-57A7-913BB659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3C3D3E-E6C4-27D5-067E-B94C633F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6757C6-EB96-1690-AC5B-05A6954C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38576E-1271-4891-C06E-DE92A4CD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3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B6FE30-5A65-198C-4748-00AC5A5E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0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78E1BE-8D49-5492-3FEE-B83F474B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14300"/>
            <a:ext cx="87725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7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Elkin Stiven Contreras Rojas</dc:creator>
  <cp:lastModifiedBy>Elkin Stiven Contreras Rojas</cp:lastModifiedBy>
  <cp:revision>1</cp:revision>
  <dcterms:created xsi:type="dcterms:W3CDTF">2024-08-28T03:03:46Z</dcterms:created>
  <dcterms:modified xsi:type="dcterms:W3CDTF">2024-08-28T03:25:55Z</dcterms:modified>
</cp:coreProperties>
</file>