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8BBD-43AB-A09A-7FD1-534AAB16B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E48BF-3BB8-5B25-8428-CD7D0F8FB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812A-B49B-710A-20F2-087A0725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C0AD-3012-3A08-CC38-046D1A89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D98A-5A79-13FC-2B53-E8C8C26B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C48-B57D-0914-3D23-9921DE2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52483-6E6A-0EF7-72F4-6B5A18A9E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6C1A-2D8E-0E55-D1FD-9E095897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7A41-9781-9D43-6822-D37C5D74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380E-71B0-AE26-52BF-C46D96C8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85C9E-7240-B127-C51B-BC450D62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1BEC4-6C6E-C240-522D-F199A6B5D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9619-AC69-6C33-E1D5-ADA0CCC1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5E24-299F-7F2D-ABE2-F9755EC7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0ABE-0276-A68F-9A1B-B2D41A9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4EF-1E6C-A5C7-C7F3-E5EF6E75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F3D3-728F-F4C5-101C-AC6687B5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0967D-E445-3014-E265-9AC2D27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DB95-B850-437D-35D4-04AC14D5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43DA-2BCF-24D4-0B94-57AEA82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4E8-152D-67FF-0B57-BCD575A0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09B71-2C3D-6A4F-C756-0B8929CAC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D7EE-6547-015F-F905-4395E087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5CAD-EBFF-97FD-B543-4185FFA2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D0C68-32E6-A889-AA6F-B061E695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ADB0-C976-DAA7-3BD8-AC68EF03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2B71-E597-261B-5BC8-4D0FB7E21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A510-A8D1-B33B-FCFA-7F8483BB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FDA0-68CE-DAC7-EF78-3809FBF5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AEB8-A9C4-5B69-A403-7C220726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9BF56-6AE1-8C5C-ED73-769ACC5A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AC7-6D6D-745E-9B94-06C5BA9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A5166-DCB0-0B9F-5D96-DDA82A94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D9EC6-90F8-B6DF-6E4C-EEB826FE0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CCDD-3764-4563-86A6-4DDDC146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03717-C6AE-E351-D956-653AABB6D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E9E83-E8A3-7378-35E8-8B52EB44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CCECC-9F35-BDED-891B-1238A73B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97CDD-CE53-FC35-C108-DD04E988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1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8DB7-390E-06AB-A3FF-6F5B0CA2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85D78-4DD7-CCBA-26FD-6F520B12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5F2B-FADE-64DE-A487-06D845E3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B74B9-84A1-1D3A-9069-F07296B4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5B2EA-ACE2-BBA4-AC07-CEEC728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3025-9CCE-44F8-2648-FA680975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226F4-1CBC-4F97-28E8-79EE0884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2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609C-576F-0B66-31CA-1541CE86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6978-B59D-D152-101E-0CBC761A7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625E4-86DE-1E01-B312-68AA0936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D875-7625-03BA-451B-A887035A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CD51-2BC2-262F-870D-9BAF7D7B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B1A4-42BD-8ED4-1BFF-DEF006A2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3806-914B-03D5-8BAD-C16D3E93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971B5-A343-C65C-2472-F4523B6F9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FAA8B-3B18-38F5-6E0A-B2086E123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7397-F3AE-A16E-52A0-A56DAAE6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5EF43-48A2-D4BD-E1D5-6DCA17E1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8AFD-FAD8-48E3-BC1C-A084942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3C4BD-2FD4-F812-A0B3-F306C67F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AF63-50CB-6B76-4565-4CF1BC7F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F7B7-184B-E264-AE63-F2757CF76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2567-7098-4E54-B63F-2F1B73673FF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7676-6884-0FE8-65EC-159223397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4E6E3-6409-AC4D-F0F5-0EF9AC6BB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C311-F5C7-4462-B5CA-8DF11B8A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3005D8F-F19A-0D2A-7D20-2CB7277D0AC5}"/>
              </a:ext>
            </a:extLst>
          </p:cNvPr>
          <p:cNvGrpSpPr/>
          <p:nvPr/>
        </p:nvGrpSpPr>
        <p:grpSpPr>
          <a:xfrm>
            <a:off x="142326" y="4516315"/>
            <a:ext cx="5732694" cy="1603850"/>
            <a:chOff x="142326" y="1276510"/>
            <a:chExt cx="5401590" cy="160385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FC4645B-1B71-0EF5-0D25-F4DA2DFA58F4}"/>
                </a:ext>
              </a:extLst>
            </p:cNvPr>
            <p:cNvGrpSpPr/>
            <p:nvPr/>
          </p:nvGrpSpPr>
          <p:grpSpPr>
            <a:xfrm>
              <a:off x="142326" y="1282700"/>
              <a:ext cx="2578014" cy="1597660"/>
              <a:chOff x="1993900" y="1066800"/>
              <a:chExt cx="1800000" cy="1260000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E8065524-C23C-57F7-A8B0-ADF276B07C79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BF76722-0EB2-5E86-5407-BB1F9D98B655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B2BF257-94CE-F12B-7108-0383DD4268EA}"/>
                </a:ext>
              </a:extLst>
            </p:cNvPr>
            <p:cNvGrpSpPr/>
            <p:nvPr/>
          </p:nvGrpSpPr>
          <p:grpSpPr>
            <a:xfrm>
              <a:off x="2965902" y="1276510"/>
              <a:ext cx="2578014" cy="1597660"/>
              <a:chOff x="1993900" y="1066800"/>
              <a:chExt cx="1800000" cy="1260000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109BB02A-6768-5476-0680-E15989219B0F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BC4B24B-946F-409D-A8A5-F132B92A2588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AE7DF-52E0-B0C0-0112-A0B03E9D33D8}"/>
              </a:ext>
            </a:extLst>
          </p:cNvPr>
          <p:cNvGrpSpPr/>
          <p:nvPr/>
        </p:nvGrpSpPr>
        <p:grpSpPr>
          <a:xfrm>
            <a:off x="6096000" y="967898"/>
            <a:ext cx="6023202" cy="3359487"/>
            <a:chOff x="1993900" y="1066800"/>
            <a:chExt cx="1800000" cy="126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826D4E-1A9E-2C3A-EB9E-3C88E5FAFE6F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426CC3-A371-2736-D8D9-3A45D530C374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FBAA7F-4208-F429-5390-1E7BAF473F9B}"/>
              </a:ext>
            </a:extLst>
          </p:cNvPr>
          <p:cNvGrpSpPr/>
          <p:nvPr/>
        </p:nvGrpSpPr>
        <p:grpSpPr>
          <a:xfrm>
            <a:off x="3138980" y="4503933"/>
            <a:ext cx="8980222" cy="2022597"/>
            <a:chOff x="1993900" y="1066800"/>
            <a:chExt cx="1800000" cy="1260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8A197A5-C444-686F-1FDD-91570D464FAB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9492054-D129-C27A-8176-0FE3BFED0E7B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4C6AD3D-9812-1E2B-F813-AA6C0969E675}"/>
              </a:ext>
            </a:extLst>
          </p:cNvPr>
          <p:cNvGrpSpPr/>
          <p:nvPr/>
        </p:nvGrpSpPr>
        <p:grpSpPr>
          <a:xfrm>
            <a:off x="142326" y="967900"/>
            <a:ext cx="5732694" cy="1603850"/>
            <a:chOff x="142326" y="1276510"/>
            <a:chExt cx="5401590" cy="16038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03D3AEA-BF8B-48CA-B7B3-79E60A3B8BAB}"/>
                </a:ext>
              </a:extLst>
            </p:cNvPr>
            <p:cNvGrpSpPr/>
            <p:nvPr/>
          </p:nvGrpSpPr>
          <p:grpSpPr>
            <a:xfrm>
              <a:off x="142326" y="1282700"/>
              <a:ext cx="2578014" cy="1597660"/>
              <a:chOff x="1993900" y="1066800"/>
              <a:chExt cx="1800000" cy="12600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1ACB1C1-4F38-8910-244E-9BEB2B81E34B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5895F3E-D08B-44D8-ACF0-EBA2E156D921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10E247-ACC9-4FBF-1448-81B8CE4F4E8C}"/>
                </a:ext>
              </a:extLst>
            </p:cNvPr>
            <p:cNvGrpSpPr/>
            <p:nvPr/>
          </p:nvGrpSpPr>
          <p:grpSpPr>
            <a:xfrm>
              <a:off x="2965902" y="1276510"/>
              <a:ext cx="2578014" cy="1597660"/>
              <a:chOff x="1993900" y="1066800"/>
              <a:chExt cx="1800000" cy="126000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5DB7C1-B1E1-5BD9-BCC5-8AE2F9207071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2D7AD876-FA59-4959-AFC4-E84E63CF8A4D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176AC-2C14-F0A7-9DF0-F54ADF61046E}"/>
              </a:ext>
            </a:extLst>
          </p:cNvPr>
          <p:cNvGrpSpPr/>
          <p:nvPr/>
        </p:nvGrpSpPr>
        <p:grpSpPr>
          <a:xfrm>
            <a:off x="142326" y="2735917"/>
            <a:ext cx="5732694" cy="1603850"/>
            <a:chOff x="142326" y="1276510"/>
            <a:chExt cx="5401590" cy="160385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443898D-3188-DB5C-2050-F3E0A2F4EAF4}"/>
                </a:ext>
              </a:extLst>
            </p:cNvPr>
            <p:cNvGrpSpPr/>
            <p:nvPr/>
          </p:nvGrpSpPr>
          <p:grpSpPr>
            <a:xfrm>
              <a:off x="142326" y="1282700"/>
              <a:ext cx="2578014" cy="1597660"/>
              <a:chOff x="1993900" y="1066800"/>
              <a:chExt cx="1800000" cy="1260000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33890D0F-E710-4A60-29DA-D3FA68EA02E1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2C6DF331-9B89-9C94-E442-E1D9A98EBF88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CEDBFCB-15D6-858F-9CEF-30E7F86C5171}"/>
                </a:ext>
              </a:extLst>
            </p:cNvPr>
            <p:cNvGrpSpPr/>
            <p:nvPr/>
          </p:nvGrpSpPr>
          <p:grpSpPr>
            <a:xfrm>
              <a:off x="2965902" y="1276510"/>
              <a:ext cx="2578014" cy="1597660"/>
              <a:chOff x="1993900" y="1066800"/>
              <a:chExt cx="1800000" cy="126000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22EBA026-DE21-CFC8-5B0D-D9954F1B459F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04BCDC77-03DE-AC0E-2828-144D0B0AE4FF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B267FC4-A729-8958-6E08-943589260FA0}"/>
              </a:ext>
            </a:extLst>
          </p:cNvPr>
          <p:cNvSpPr/>
          <p:nvPr/>
        </p:nvSpPr>
        <p:spPr>
          <a:xfrm>
            <a:off x="142326" y="68880"/>
            <a:ext cx="11965446" cy="728662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90500" dist="1905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08271B-2862-5B21-1C09-3D843C5ED2FC}"/>
              </a:ext>
            </a:extLst>
          </p:cNvPr>
          <p:cNvSpPr txBox="1"/>
          <p:nvPr/>
        </p:nvSpPr>
        <p:spPr>
          <a:xfrm>
            <a:off x="4207066" y="209669"/>
            <a:ext cx="641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Overview SaaS Financial Performance Dashboard 2022 -2024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CBA929B-F61E-377F-A77C-BD74A048E3C3}"/>
              </a:ext>
            </a:extLst>
          </p:cNvPr>
          <p:cNvCxnSpPr>
            <a:cxnSpLocks/>
          </p:cNvCxnSpPr>
          <p:nvPr/>
        </p:nvCxnSpPr>
        <p:spPr>
          <a:xfrm flipH="1">
            <a:off x="10225632" y="16016"/>
            <a:ext cx="11430" cy="78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 8">
            <a:extLst>
              <a:ext uri="{FF2B5EF4-FFF2-40B4-BE49-F238E27FC236}">
                <a16:creationId xmlns:a16="http://schemas.microsoft.com/office/drawing/2014/main" id="{13D05572-067F-706A-C724-B53A52A0729D}"/>
              </a:ext>
            </a:extLst>
          </p:cNvPr>
          <p:cNvSpPr/>
          <p:nvPr/>
        </p:nvSpPr>
        <p:spPr>
          <a:xfrm>
            <a:off x="2312433" y="94864"/>
            <a:ext cx="883697" cy="676693"/>
          </a:xfrm>
          <a:custGeom>
            <a:avLst/>
            <a:gdLst/>
            <a:ahLst/>
            <a:cxnLst/>
            <a:rect l="l" t="t" r="r" b="b"/>
            <a:pathLst>
              <a:path w="6232713" h="4759527">
                <a:moveTo>
                  <a:pt x="0" y="0"/>
                </a:moveTo>
                <a:lnTo>
                  <a:pt x="6232713" y="0"/>
                </a:lnTo>
                <a:lnTo>
                  <a:pt x="6232713" y="4759527"/>
                </a:lnTo>
                <a:lnTo>
                  <a:pt x="0" y="4759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AEEE956-0F6D-738F-5E1F-D01F268DEA2B}"/>
              </a:ext>
            </a:extLst>
          </p:cNvPr>
          <p:cNvCxnSpPr>
            <a:cxnSpLocks/>
          </p:cNvCxnSpPr>
          <p:nvPr/>
        </p:nvCxnSpPr>
        <p:spPr>
          <a:xfrm flipH="1">
            <a:off x="2230840" y="0"/>
            <a:ext cx="11430" cy="78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BC7DD0F-A10D-0B5A-C47C-D2332EFD7E09}"/>
              </a:ext>
            </a:extLst>
          </p:cNvPr>
          <p:cNvSpPr txBox="1"/>
          <p:nvPr/>
        </p:nvSpPr>
        <p:spPr>
          <a:xfrm>
            <a:off x="3060478" y="247116"/>
            <a:ext cx="99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0"/>
              </a:rPr>
              <a:t>mubEl</a:t>
            </a:r>
            <a:endParaRPr lang="en-US" dirty="0">
              <a:latin typeface="Brush Script MT" panose="03060802040406070304" pitchFamily="66" charset="0"/>
            </a:endParaRPr>
          </a:p>
        </p:txBody>
      </p:sp>
      <p:sp>
        <p:nvSpPr>
          <p:cNvPr id="103" name="Freeform 45">
            <a:extLst>
              <a:ext uri="{FF2B5EF4-FFF2-40B4-BE49-F238E27FC236}">
                <a16:creationId xmlns:a16="http://schemas.microsoft.com/office/drawing/2014/main" id="{FCEEB9B7-B0F8-C4F9-B4CB-50BB862EEF9D}"/>
              </a:ext>
            </a:extLst>
          </p:cNvPr>
          <p:cNvSpPr/>
          <p:nvPr/>
        </p:nvSpPr>
        <p:spPr>
          <a:xfrm>
            <a:off x="160020" y="5807922"/>
            <a:ext cx="1123115" cy="981198"/>
          </a:xfrm>
          <a:custGeom>
            <a:avLst/>
            <a:gdLst/>
            <a:ahLst/>
            <a:cxnLst/>
            <a:rect l="l" t="t" r="r" b="b"/>
            <a:pathLst>
              <a:path w="2697670" h="2820757">
                <a:moveTo>
                  <a:pt x="0" y="0"/>
                </a:moveTo>
                <a:lnTo>
                  <a:pt x="2697670" y="0"/>
                </a:lnTo>
                <a:lnTo>
                  <a:pt x="2697670" y="2820757"/>
                </a:lnTo>
                <a:lnTo>
                  <a:pt x="0" y="2820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4" name="Freeform 43">
            <a:extLst>
              <a:ext uri="{FF2B5EF4-FFF2-40B4-BE49-F238E27FC236}">
                <a16:creationId xmlns:a16="http://schemas.microsoft.com/office/drawing/2014/main" id="{0C942D6B-A945-B285-2A70-976801998A41}"/>
              </a:ext>
            </a:extLst>
          </p:cNvPr>
          <p:cNvSpPr/>
          <p:nvPr/>
        </p:nvSpPr>
        <p:spPr>
          <a:xfrm>
            <a:off x="1418019" y="6166999"/>
            <a:ext cx="928704" cy="691001"/>
          </a:xfrm>
          <a:custGeom>
            <a:avLst/>
            <a:gdLst/>
            <a:ahLst/>
            <a:cxnLst/>
            <a:rect l="l" t="t" r="r" b="b"/>
            <a:pathLst>
              <a:path w="2813304" h="2849571">
                <a:moveTo>
                  <a:pt x="0" y="0"/>
                </a:moveTo>
                <a:lnTo>
                  <a:pt x="2813304" y="0"/>
                </a:lnTo>
                <a:lnTo>
                  <a:pt x="2813304" y="2849571"/>
                </a:lnTo>
                <a:lnTo>
                  <a:pt x="0" y="2849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06761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FD45-A115-3116-5330-17FE3BEED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269227A-1B96-AB8F-69C4-A73E9BAAD243}"/>
              </a:ext>
            </a:extLst>
          </p:cNvPr>
          <p:cNvGrpSpPr/>
          <p:nvPr/>
        </p:nvGrpSpPr>
        <p:grpSpPr>
          <a:xfrm>
            <a:off x="6181354" y="2548989"/>
            <a:ext cx="5676389" cy="4232660"/>
            <a:chOff x="1993900" y="1066800"/>
            <a:chExt cx="1800000" cy="1260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5B5335D-B861-68BF-AD63-E2CC1FD270A1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64B9643-0FE1-16CB-C1D8-2741A10D5503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>
                <a:gd name="adj" fmla="val 3975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8F3E7E7-8E56-E42E-E79C-FE1A2948D846}"/>
              </a:ext>
            </a:extLst>
          </p:cNvPr>
          <p:cNvGrpSpPr/>
          <p:nvPr/>
        </p:nvGrpSpPr>
        <p:grpSpPr>
          <a:xfrm>
            <a:off x="142326" y="967900"/>
            <a:ext cx="5732694" cy="1424065"/>
            <a:chOff x="142326" y="1276510"/>
            <a:chExt cx="5401590" cy="16038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80A2C0-F3FD-2B33-847A-C58ED8D64855}"/>
                </a:ext>
              </a:extLst>
            </p:cNvPr>
            <p:cNvGrpSpPr/>
            <p:nvPr/>
          </p:nvGrpSpPr>
          <p:grpSpPr>
            <a:xfrm>
              <a:off x="142326" y="1282700"/>
              <a:ext cx="2578014" cy="1597660"/>
              <a:chOff x="1993900" y="1066800"/>
              <a:chExt cx="1800000" cy="12600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9E89CAB-F285-8C31-605A-BDD0138E7AFD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75C8CA-9AB3-3C5C-AC6F-C166F97C2EEE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968EBD6-EBD5-6761-D43C-71D75D3A361B}"/>
                </a:ext>
              </a:extLst>
            </p:cNvPr>
            <p:cNvGrpSpPr/>
            <p:nvPr/>
          </p:nvGrpSpPr>
          <p:grpSpPr>
            <a:xfrm>
              <a:off x="2965902" y="1276510"/>
              <a:ext cx="2578014" cy="1597660"/>
              <a:chOff x="1993900" y="1066800"/>
              <a:chExt cx="1800000" cy="126000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E0898AEF-8616-047A-B926-D2A24BE2A8A7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48E7FC1-EBE3-1DC4-9EDA-6EE211ED88E4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4ABC08-88C1-427C-8779-9201DBD14327}"/>
              </a:ext>
            </a:extLst>
          </p:cNvPr>
          <p:cNvGrpSpPr/>
          <p:nvPr/>
        </p:nvGrpSpPr>
        <p:grpSpPr>
          <a:xfrm>
            <a:off x="6125049" y="964805"/>
            <a:ext cx="5732694" cy="1424065"/>
            <a:chOff x="142326" y="1276510"/>
            <a:chExt cx="5401590" cy="160385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F550C90-5F52-85F6-B1A6-E886282E00A7}"/>
                </a:ext>
              </a:extLst>
            </p:cNvPr>
            <p:cNvGrpSpPr/>
            <p:nvPr/>
          </p:nvGrpSpPr>
          <p:grpSpPr>
            <a:xfrm>
              <a:off x="142326" y="1282700"/>
              <a:ext cx="2578014" cy="1597660"/>
              <a:chOff x="1993900" y="1066800"/>
              <a:chExt cx="1800000" cy="1260000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730DB5B6-DEDC-B34D-1890-A3ACFBBC1C1E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24975CE9-7D7F-45E7-9476-F21400C27AC6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8F497D2-5E38-9788-39FF-9522CD479276}"/>
                </a:ext>
              </a:extLst>
            </p:cNvPr>
            <p:cNvGrpSpPr/>
            <p:nvPr/>
          </p:nvGrpSpPr>
          <p:grpSpPr>
            <a:xfrm>
              <a:off x="2965902" y="1276510"/>
              <a:ext cx="2578014" cy="1597660"/>
              <a:chOff x="1993900" y="1066800"/>
              <a:chExt cx="1800000" cy="1260000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E7B38437-DE77-A85B-AFC9-72EA904487D8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27000" dist="127000" dir="13500000" algn="br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7EBAA1F9-06C9-184A-3A38-03139C506D86}"/>
                  </a:ext>
                </a:extLst>
              </p:cNvPr>
              <p:cNvSpPr/>
              <p:nvPr/>
            </p:nvSpPr>
            <p:spPr>
              <a:xfrm>
                <a:off x="1993900" y="1066800"/>
                <a:ext cx="1800000" cy="1260000"/>
              </a:xfrm>
              <a:prstGeom prst="roundRect">
                <a:avLst/>
              </a:prstGeom>
              <a:gradFill>
                <a:gsLst>
                  <a:gs pos="0">
                    <a:srgbClr val="EDEEF3"/>
                  </a:gs>
                  <a:gs pos="100000">
                    <a:schemeClr val="bg1"/>
                  </a:gs>
                </a:gsLst>
                <a:lin ang="2700000" scaled="0"/>
              </a:gradFill>
              <a:ln>
                <a:noFill/>
              </a:ln>
              <a:effectLst>
                <a:outerShdw blurRad="190500" dist="1905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18C3548-1A1E-14A5-CD13-A18E2FE0792A}"/>
              </a:ext>
            </a:extLst>
          </p:cNvPr>
          <p:cNvSpPr/>
          <p:nvPr/>
        </p:nvSpPr>
        <p:spPr>
          <a:xfrm>
            <a:off x="142326" y="68880"/>
            <a:ext cx="11965446" cy="728662"/>
          </a:xfrm>
          <a:prstGeom prst="roundRect">
            <a:avLst/>
          </a:prstGeom>
          <a:gradFill>
            <a:gsLst>
              <a:gs pos="0">
                <a:srgbClr val="EDEEF3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90500" dist="1905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224283-56E6-FCB3-E374-41E38ADEE516}"/>
              </a:ext>
            </a:extLst>
          </p:cNvPr>
          <p:cNvSpPr txBox="1"/>
          <p:nvPr/>
        </p:nvSpPr>
        <p:spPr>
          <a:xfrm>
            <a:off x="5132070" y="225685"/>
            <a:ext cx="522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SaaS Financial Performance Dashboard 2022 - 2024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0E26DC9-C0CC-A991-3867-00FC08CF258C}"/>
              </a:ext>
            </a:extLst>
          </p:cNvPr>
          <p:cNvCxnSpPr>
            <a:cxnSpLocks/>
          </p:cNvCxnSpPr>
          <p:nvPr/>
        </p:nvCxnSpPr>
        <p:spPr>
          <a:xfrm flipH="1">
            <a:off x="10225632" y="16016"/>
            <a:ext cx="11430" cy="78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4887E6-AF43-4B77-CEF1-7970D5823BF2}"/>
              </a:ext>
            </a:extLst>
          </p:cNvPr>
          <p:cNvGrpSpPr/>
          <p:nvPr/>
        </p:nvGrpSpPr>
        <p:grpSpPr>
          <a:xfrm>
            <a:off x="142326" y="2567819"/>
            <a:ext cx="5676389" cy="4232660"/>
            <a:chOff x="1993900" y="1066800"/>
            <a:chExt cx="1800000" cy="1260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313232-8EB0-1FC4-A33F-47EADE73A5A5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27000" dist="127000" dir="13500000" algn="b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13B500-B0E2-7E76-F137-8DCE09A20F86}"/>
                </a:ext>
              </a:extLst>
            </p:cNvPr>
            <p:cNvSpPr/>
            <p:nvPr/>
          </p:nvSpPr>
          <p:spPr>
            <a:xfrm>
              <a:off x="1993900" y="1066800"/>
              <a:ext cx="1800000" cy="1260000"/>
            </a:xfrm>
            <a:prstGeom prst="roundRect">
              <a:avLst>
                <a:gd name="adj" fmla="val 4245"/>
              </a:avLst>
            </a:prstGeom>
            <a:gradFill>
              <a:gsLst>
                <a:gs pos="0">
                  <a:srgbClr val="EDEEF3"/>
                </a:gs>
                <a:gs pos="100000">
                  <a:schemeClr val="bg1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5" name="Freeform 8">
            <a:extLst>
              <a:ext uri="{FF2B5EF4-FFF2-40B4-BE49-F238E27FC236}">
                <a16:creationId xmlns:a16="http://schemas.microsoft.com/office/drawing/2014/main" id="{A35ACFF3-4D41-5BCA-BB39-B7C4B3589605}"/>
              </a:ext>
            </a:extLst>
          </p:cNvPr>
          <p:cNvSpPr/>
          <p:nvPr/>
        </p:nvSpPr>
        <p:spPr>
          <a:xfrm>
            <a:off x="2255283" y="94864"/>
            <a:ext cx="883697" cy="676693"/>
          </a:xfrm>
          <a:custGeom>
            <a:avLst/>
            <a:gdLst/>
            <a:ahLst/>
            <a:cxnLst/>
            <a:rect l="l" t="t" r="r" b="b"/>
            <a:pathLst>
              <a:path w="6232713" h="4759527">
                <a:moveTo>
                  <a:pt x="0" y="0"/>
                </a:moveTo>
                <a:lnTo>
                  <a:pt x="6232713" y="0"/>
                </a:lnTo>
                <a:lnTo>
                  <a:pt x="6232713" y="4759527"/>
                </a:lnTo>
                <a:lnTo>
                  <a:pt x="0" y="4759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80DD81-C56A-E2B9-685A-60267C85822D}"/>
              </a:ext>
            </a:extLst>
          </p:cNvPr>
          <p:cNvCxnSpPr>
            <a:cxnSpLocks/>
          </p:cNvCxnSpPr>
          <p:nvPr/>
        </p:nvCxnSpPr>
        <p:spPr>
          <a:xfrm flipH="1">
            <a:off x="2230840" y="0"/>
            <a:ext cx="11430" cy="78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B03A1D-2740-91BB-B280-C4B92ADCF79E}"/>
              </a:ext>
            </a:extLst>
          </p:cNvPr>
          <p:cNvSpPr txBox="1"/>
          <p:nvPr/>
        </p:nvSpPr>
        <p:spPr>
          <a:xfrm>
            <a:off x="3003328" y="247116"/>
            <a:ext cx="99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rush Script MT" panose="03060802040406070304" pitchFamily="66" charset="0"/>
              </a:rPr>
              <a:t>mubEl</a:t>
            </a:r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1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Mubashir Bello</dc:creator>
  <cp:lastModifiedBy>Mubashir Bello</cp:lastModifiedBy>
  <cp:revision>1</cp:revision>
  <dcterms:created xsi:type="dcterms:W3CDTF">2025-05-20T14:04:16Z</dcterms:created>
  <dcterms:modified xsi:type="dcterms:W3CDTF">2025-05-20T23:48:32Z</dcterms:modified>
</cp:coreProperties>
</file>