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8" r:id="rId5"/>
    <p:sldId id="259" r:id="rId6"/>
    <p:sldId id="257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Lionetti" initials="DL" lastIdx="1" clrIdx="0">
    <p:extLst>
      <p:ext uri="{19B8F6BF-5375-455C-9EA6-DF929625EA0E}">
        <p15:presenceInfo xmlns:p15="http://schemas.microsoft.com/office/powerpoint/2012/main" userId="Davide Lion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92DE-A5EF-4F25-AAB6-F8B8C3D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Artist-</a:t>
            </a:r>
            <a:r>
              <a:rPr lang="it-IT" dirty="0" err="1"/>
              <a:t>oriented</a:t>
            </a:r>
            <a:r>
              <a:rPr lang="it-IT" dirty="0"/>
              <a:t>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C29D-6924-40E1-A632-2AC78D0F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Artist </a:t>
            </a:r>
            <a:r>
              <a:rPr lang="it-IT" dirty="0" err="1"/>
              <a:t>need</a:t>
            </a:r>
            <a:endParaRPr lang="it-IT" dirty="0"/>
          </a:p>
          <a:p>
            <a:r>
              <a:rPr lang="it-IT" dirty="0"/>
              <a:t>Artist </a:t>
            </a:r>
            <a:r>
              <a:rPr lang="it-IT" dirty="0" err="1"/>
              <a:t>presentation</a:t>
            </a:r>
            <a:endParaRPr lang="it-IT" dirty="0"/>
          </a:p>
          <a:p>
            <a:r>
              <a:rPr lang="it-IT" dirty="0" err="1"/>
              <a:t>Previus</a:t>
            </a:r>
            <a:r>
              <a:rPr lang="it-IT" dirty="0"/>
              <a:t> setup </a:t>
            </a:r>
          </a:p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C9337-F54E-45CD-850C-0E343063DE9E}"/>
              </a:ext>
            </a:extLst>
          </p:cNvPr>
          <p:cNvSpPr txBox="1"/>
          <p:nvPr/>
        </p:nvSpPr>
        <p:spPr>
          <a:xfrm>
            <a:off x="8229600" y="600444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ACA2-E1EA-4196-A3D4-B283530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Hand pose model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BF2C-30D2-498F-920D-1B665681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0F0-D647-477D-BD1E-7824D96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Supercollider</a:t>
            </a:r>
            <a:r>
              <a:rPr lang="it-IT" dirty="0"/>
              <a:t> </a:t>
            </a:r>
            <a:r>
              <a:rPr lang="it-IT" dirty="0" err="1"/>
              <a:t>algorith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F1D-00A4-4FB7-8024-696181E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Tartiti</a:t>
            </a:r>
            <a:endParaRPr lang="it-IT" dirty="0"/>
          </a:p>
          <a:p>
            <a:r>
              <a:rPr lang="it-IT" dirty="0" err="1"/>
              <a:t>pitchshiftPa</a:t>
            </a:r>
            <a:endParaRPr lang="it-IT" dirty="0"/>
          </a:p>
          <a:p>
            <a:r>
              <a:rPr lang="it-IT" dirty="0"/>
              <a:t>MYK classes</a:t>
            </a:r>
          </a:p>
          <a:p>
            <a:r>
              <a:rPr lang="it-IT" dirty="0"/>
              <a:t>Osc/ midi </a:t>
            </a:r>
            <a:r>
              <a:rPr lang="it-IT" dirty="0" err="1"/>
              <a:t>mappig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9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E00C1-E540-40B7-8DC5-FC5FBCE8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C8B27-A6E2-4726-9633-E4AE8CCBFA69}"/>
              </a:ext>
            </a:extLst>
          </p:cNvPr>
          <p:cNvSpPr txBox="1"/>
          <p:nvPr/>
        </p:nvSpPr>
        <p:spPr>
          <a:xfrm>
            <a:off x="6096000" y="718457"/>
            <a:ext cx="57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20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5DD-BC01-4E7F-A042-6B5F03A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  <a:r>
              <a:rPr lang="it-IT" dirty="0" err="1"/>
              <a:t>Questionnaire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19E-0AEE-45BF-A77A-FE92828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new way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to the </a:t>
            </a:r>
            <a:r>
              <a:rPr lang="it-IT" dirty="0" err="1"/>
              <a:t>artist</a:t>
            </a:r>
            <a:r>
              <a:rPr lang="it-IT" dirty="0"/>
              <a:t> </a:t>
            </a:r>
          </a:p>
          <a:p>
            <a:r>
              <a:rPr lang="en-GB" dirty="0"/>
              <a:t>Made for the developers for the artistic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7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C50-89D7-4509-B44F-DE30EC0F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C80B-E8E8-4549-B5CB-DB67FCAC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0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511-181E-437C-970E-245672B9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924B-F5BA-4F75-A2BC-9393BFA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20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itroduction</vt:lpstr>
      <vt:lpstr>Artist-oriented design</vt:lpstr>
      <vt:lpstr>PowerPoint Presentation</vt:lpstr>
      <vt:lpstr>Hand pose model </vt:lpstr>
      <vt:lpstr>Supercollider algorith </vt:lpstr>
      <vt:lpstr>PowerPoint Presentation</vt:lpstr>
      <vt:lpstr>Evaluation Questionnaire</vt:lpstr>
      <vt:lpstr>Demo</vt:lpstr>
      <vt:lpstr>Results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Davide Lionetti</cp:lastModifiedBy>
  <cp:revision>2</cp:revision>
  <dcterms:created xsi:type="dcterms:W3CDTF">2022-06-23T16:16:38Z</dcterms:created>
  <dcterms:modified xsi:type="dcterms:W3CDTF">2022-07-02T17:17:57Z</dcterms:modified>
</cp:coreProperties>
</file>