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1" r:id="rId4"/>
    <p:sldId id="256" r:id="rId5"/>
    <p:sldId id="258" r:id="rId6"/>
    <p:sldId id="259" r:id="rId7"/>
    <p:sldId id="257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Lionetti" initials="DL" lastIdx="1" clrIdx="0">
    <p:extLst>
      <p:ext uri="{19B8F6BF-5375-455C-9EA6-DF929625EA0E}">
        <p15:presenceInfo xmlns:p15="http://schemas.microsoft.com/office/powerpoint/2012/main" userId="Davide Lione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6766-EFAF-4F87-8716-D8F2D90B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7463-46DD-4521-B65A-10F16C60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22CE-D15F-4C71-950C-457F253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C9DA-1EA8-42B0-BF28-0BC7F415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4DF-E2D4-49B3-A305-595FF29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4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202-CEC0-41FF-9F8E-A6FECBAE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6FED-BECC-4B09-8AD4-622B58DB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9B2-E32C-4840-9FB3-98407F9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B8CD-BE5F-4014-9566-B9D32B79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9ED-D2AD-4E58-843B-C363F9D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8182-FF2C-411D-B322-7E8811A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479E3-17C4-402B-9454-20C53DE1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F2A9-9F88-41A0-A962-255A6849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9AC5-54B7-4C63-B520-96D1CA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8444-E6D3-4A2B-A0A3-4C3B285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01CA-4CC5-48B9-BFE2-F99512B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BEA-2D5B-4705-B4B5-8C1A612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7DBB-F9AC-4A70-B6F4-321ABD3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8999-FB60-43B7-9D4E-1F2B4FB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3051-FA96-48B3-BA73-4B5BF0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1CC-5ADF-4B52-85A2-E01EA56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C78E-E065-42EC-8FBF-C29817F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9F67-5856-4934-8F23-6DCF223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413-A558-47F6-BC77-CDD5760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78A3-F828-4FDF-AB85-07D9C47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C8A3-A36E-4B21-9188-319A2C4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5F0-E385-488D-9C1C-BC3FE0E39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E41D-5ED2-4405-AD67-D09004BB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F533-57A0-4A3E-B53C-2D8ACB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2EC1-2FBA-4D79-87C6-3A3AE1A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70F0-0CDA-48CE-A9D7-5D08160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1B5-07FA-4C74-823E-7CB1E186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C93F-27CC-4A50-AADD-9CDB2725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E100-067F-49CC-9826-6929154F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7347-4831-4325-932C-43F1938B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B2B3-93E7-4CF4-AE68-D906D0DF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A25D-CB4B-48BB-87AA-AE46FDA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C86FA-CDB8-4E1A-A342-EAA9E52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82FFB-51EA-434E-8805-3A1B73E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EAA-F312-4894-81F6-0870ED6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D456F-86A7-4DDE-B05A-D5030F2D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26F07-1067-4B71-B64E-E57ADC03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2D1E-0B01-4309-8AFD-BDD9F6B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711F-200E-41B0-9BE9-3781FCC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E1D2-4022-4318-AE48-CE6A86BA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1B46-58B9-4A5D-B366-65669B6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317-936B-4D69-8184-24D597C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3A67-A21C-4343-A878-0D7F1285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0C55-6711-4B54-A4F6-F95C59BC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D847-0E31-48DB-9AA2-D91BF34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96FE-DC45-405F-96F4-D1D17E2D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9126-FADD-4E65-9C3F-774FC3A0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5760-1F61-4F14-91C9-3F69812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A395-7FC0-471D-9918-247D78CCD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E584-E779-4FE7-9EB5-4467B8C5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9FB1-8D9F-4B19-8064-8DF82702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E505-6BB3-453E-9D95-44DB501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23E4-4333-4BFB-89C0-3FC071A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5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86E84-25FB-43FC-86ED-488085EF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A587-9515-416C-A669-9C494D7C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46B-C6E7-47B5-8A4B-C6CFABAF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0713-EFD4-4F95-B5E1-A9B6115F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A2AA-5E33-4C3F-A87B-4DCF179F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9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B587-ED92-4207-917F-085A0118D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437"/>
            <a:ext cx="9144000" cy="2387600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Handmonizer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A8D5C-AE68-4828-ADC0-717DE5914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Course</a:t>
            </a:r>
          </a:p>
          <a:p>
            <a:r>
              <a:rPr lang="en-US" dirty="0"/>
              <a:t>L28</a:t>
            </a:r>
          </a:p>
          <a:p>
            <a:r>
              <a:rPr lang="en-US" dirty="0"/>
              <a:t>Davide </a:t>
            </a:r>
            <a:r>
              <a:rPr lang="en-US" dirty="0" err="1"/>
              <a:t>Lionetti</a:t>
            </a:r>
            <a:r>
              <a:rPr lang="en-US" dirty="0"/>
              <a:t>, Antonios Pappas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511-181E-437C-970E-245672B9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924B-F5BA-4F75-A2BC-9393BFA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20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the «Handmonizer»?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Artist-oriented improvisation tool</a:t>
            </a:r>
          </a:p>
          <a:p>
            <a:endParaRPr lang="en-US" dirty="0"/>
          </a:p>
          <a:p>
            <a:r>
              <a:rPr lang="en-US" dirty="0"/>
              <a:t>Tailored to the needs of jazz singer Maria Pia De Vito</a:t>
            </a:r>
          </a:p>
          <a:p>
            <a:endParaRPr lang="en-US" dirty="0"/>
          </a:p>
          <a:p>
            <a:r>
              <a:rPr lang="en-US" dirty="0"/>
              <a:t>Goal: enhance the singer’s live One-Woman-Band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7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92DE-A5EF-4F25-AAB6-F8B8C3D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Artist-</a:t>
            </a:r>
            <a:r>
              <a:rPr lang="it-IT" dirty="0" err="1"/>
              <a:t>oriented</a:t>
            </a:r>
            <a:r>
              <a:rPr lang="it-IT" dirty="0"/>
              <a:t>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C29D-6924-40E1-A632-2AC78D0F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Artist </a:t>
            </a:r>
            <a:r>
              <a:rPr lang="it-IT" dirty="0" err="1"/>
              <a:t>need</a:t>
            </a:r>
            <a:endParaRPr lang="it-IT" dirty="0"/>
          </a:p>
          <a:p>
            <a:r>
              <a:rPr lang="it-IT" dirty="0"/>
              <a:t>Artist </a:t>
            </a:r>
            <a:r>
              <a:rPr lang="it-IT" dirty="0" err="1"/>
              <a:t>presentation</a:t>
            </a:r>
            <a:endParaRPr lang="it-IT" dirty="0"/>
          </a:p>
          <a:p>
            <a:r>
              <a:rPr lang="it-IT" dirty="0" err="1"/>
              <a:t>Previus</a:t>
            </a:r>
            <a:r>
              <a:rPr lang="it-IT" dirty="0"/>
              <a:t> setup </a:t>
            </a:r>
          </a:p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contraints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30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0F25AE-F9D8-456D-8748-00F7C28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b="5066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C9337-F54E-45CD-850C-0E343063DE9E}"/>
              </a:ext>
            </a:extLst>
          </p:cNvPr>
          <p:cNvSpPr txBox="1"/>
          <p:nvPr/>
        </p:nvSpPr>
        <p:spPr>
          <a:xfrm>
            <a:off x="8229600" y="600444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ACA2-E1EA-4196-A3D4-B2835307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Hand pose model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BF2C-30D2-498F-920D-1B665681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70F0-D647-477D-BD1E-7824D96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Supercollider</a:t>
            </a:r>
            <a:r>
              <a:rPr lang="it-IT" dirty="0"/>
              <a:t> </a:t>
            </a:r>
            <a:r>
              <a:rPr lang="it-IT" dirty="0" err="1"/>
              <a:t>algorith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8F1D-00A4-4FB7-8024-696181E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Tartiti</a:t>
            </a:r>
            <a:endParaRPr lang="it-IT" dirty="0"/>
          </a:p>
          <a:p>
            <a:r>
              <a:rPr lang="it-IT" dirty="0" err="1"/>
              <a:t>pitchshiftPa</a:t>
            </a:r>
            <a:endParaRPr lang="it-IT" dirty="0"/>
          </a:p>
          <a:p>
            <a:r>
              <a:rPr lang="it-IT" dirty="0"/>
              <a:t>MYK classes</a:t>
            </a:r>
          </a:p>
          <a:p>
            <a:r>
              <a:rPr lang="it-IT" dirty="0"/>
              <a:t>Osc/ midi </a:t>
            </a:r>
            <a:r>
              <a:rPr lang="it-IT" dirty="0" err="1"/>
              <a:t>mappig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19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E00C1-E540-40B7-8DC5-FC5FBCE8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C8B27-A6E2-4726-9633-E4AE8CCBFA69}"/>
              </a:ext>
            </a:extLst>
          </p:cNvPr>
          <p:cNvSpPr txBox="1"/>
          <p:nvPr/>
        </p:nvSpPr>
        <p:spPr>
          <a:xfrm>
            <a:off x="6096000" y="718457"/>
            <a:ext cx="57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920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35DD-BC01-4E7F-A042-6B5F03A6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  <a:r>
              <a:rPr lang="it-IT" dirty="0" err="1"/>
              <a:t>Questionnaire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19E-0AEE-45BF-A77A-FE92828E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new way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to the </a:t>
            </a:r>
            <a:r>
              <a:rPr lang="it-IT" dirty="0" err="1"/>
              <a:t>artist</a:t>
            </a:r>
            <a:r>
              <a:rPr lang="it-IT" dirty="0"/>
              <a:t> </a:t>
            </a:r>
          </a:p>
          <a:p>
            <a:r>
              <a:rPr lang="en-GB" dirty="0"/>
              <a:t>Made for the developers for the artistic 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78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4C50-89D7-4509-B44F-DE30EC0F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C80B-E8E8-4549-B5CB-DB67FCAC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0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“Handmonizer”</vt:lpstr>
      <vt:lpstr>What is the «Handmonizer»?</vt:lpstr>
      <vt:lpstr>Artist-oriented design</vt:lpstr>
      <vt:lpstr>PowerPoint Presentation</vt:lpstr>
      <vt:lpstr>Hand pose model </vt:lpstr>
      <vt:lpstr>Supercollider algorith </vt:lpstr>
      <vt:lpstr>PowerPoint Presentation</vt:lpstr>
      <vt:lpstr>Evaluation Questionnaire</vt:lpstr>
      <vt:lpstr>Demo</vt:lpstr>
      <vt:lpstr>Results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Antonios Pappas</cp:lastModifiedBy>
  <cp:revision>3</cp:revision>
  <dcterms:created xsi:type="dcterms:W3CDTF">2022-06-23T16:16:38Z</dcterms:created>
  <dcterms:modified xsi:type="dcterms:W3CDTF">2022-07-02T16:32:49Z</dcterms:modified>
</cp:coreProperties>
</file>