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2869-D16B-4781-84EC-D27F81CA6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BBF8F-B073-4276-BEE9-908864C87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193D9-B997-45C1-9B6B-8DBEFF7BE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049F-EF62-4C3A-B1F5-A03B04A849F6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ECD3B-43A2-4E04-8735-544C19EC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C40EB-5CEE-4A8C-A0BB-BD71F025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F8C3-F31D-4408-9D27-7D4A4A823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25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7804-F65B-49DB-8EDB-974A9816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899D9-1DEF-4C51-BFCF-A1B878D07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80818-76DC-40C0-B8E6-CD1E26D9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049F-EF62-4C3A-B1F5-A03B04A849F6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1BFCD-A08A-4BDB-A921-8C9AFE4E3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234AD-4425-48DC-9091-23F4D0B3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F8C3-F31D-4408-9D27-7D4A4A823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09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6972C-B988-4F62-880C-3D7AD855F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D91BB-8EEF-4560-AD7F-A7683A514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CBFA4-9380-4E7A-AAD2-BE22B23AF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049F-EF62-4C3A-B1F5-A03B04A849F6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7F7F6-302F-452B-B23C-47974A24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88649-C03D-4790-819F-27FA4805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F8C3-F31D-4408-9D27-7D4A4A823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68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C3AA-0FB2-4014-97A4-07422E5C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90695-1550-42DC-90DF-06CF4DA8D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E6A92-B3FD-4560-BD1C-8C851D9D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049F-EF62-4C3A-B1F5-A03B04A849F6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9000A-D880-45DE-8030-D90B0998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989B4-F405-4CD0-BF78-963CEEEBB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F8C3-F31D-4408-9D27-7D4A4A823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40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AD7FE-1D71-42D5-8F94-FC754AE1A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0170-7D25-48E9-9F3A-C8B8FA9B1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19355-8F7B-453A-9980-9B73BCD8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049F-EF62-4C3A-B1F5-A03B04A849F6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43766-CC8D-478A-9AE9-811E44C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17B07-CD21-4EB2-91A8-44AFA265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F8C3-F31D-4408-9D27-7D4A4A823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6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A944-D935-4059-8338-C50F5E95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38112-4344-462F-BDEC-357F85517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F3F81-7CDB-49AB-9E88-28CCE820E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8A9D3-CBEC-4219-BE8D-837C39C2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049F-EF62-4C3A-B1F5-A03B04A849F6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DD3F4-B9DF-47BC-9E4F-A0C14F332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FE4D6-FAAA-475F-B4CA-4C0C4A6C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F8C3-F31D-4408-9D27-7D4A4A823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72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7A31D-6BEB-49AA-B742-4803213B8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9C5C9-0F11-4D0C-B01D-F534694EE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37038-8580-4D6B-A934-1B766D2C3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55BC2-A303-4702-BE6D-BBBD04E5D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B1ADE-B1AA-4CDB-9FCF-E84F62106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E2A5D-9286-42EE-B199-55A0F442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049F-EF62-4C3A-B1F5-A03B04A849F6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A75CB4-75E1-4792-B9E8-7171A3EF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8B4C7-7255-4694-A256-D53EA7EB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F8C3-F31D-4408-9D27-7D4A4A823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33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5A0A-1DE8-4394-8AA2-C34734E0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C584B-D54B-463D-9997-AD605C6C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049F-EF62-4C3A-B1F5-A03B04A849F6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73232-C06A-491F-BD45-5728AD6AF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D6A3D-166B-4CC6-AAE1-D1EEEF21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F8C3-F31D-4408-9D27-7D4A4A823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25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D8EFED-15BD-4A27-85FE-B013F932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049F-EF62-4C3A-B1F5-A03B04A849F6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76CCA-CB2A-4FA9-9120-225A30E84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EF782-38DD-4032-A28D-C46A4AF6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F8C3-F31D-4408-9D27-7D4A4A823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47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FE03F-986A-4419-9004-E534AB233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443A1-4992-4716-AC77-B2DF0163D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98A1F-6B45-4931-A974-2D4334365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496DC-C77D-4410-A2F8-29BBF18C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049F-EF62-4C3A-B1F5-A03B04A849F6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5DAE4-EB64-4D92-A74C-B33E796E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5539D-56FE-493D-A3CC-07CDA524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F8C3-F31D-4408-9D27-7D4A4A823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68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9EEC-BE17-4745-A8DD-4F40D12E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193CF4-88BA-4F44-9D93-B74618F7D0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952D0-9AB3-4C1F-A2A0-589F19290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C9DDA-F5A2-48A6-8513-70C190D0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049F-EF62-4C3A-B1F5-A03B04A849F6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7EAF7-973B-4D16-A88E-6BB562D7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DD833-D2B3-45C7-86E1-4DC03925B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F8C3-F31D-4408-9D27-7D4A4A823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00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46A11-6F7E-4A6C-88A1-52392832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0841F-2F99-4D2E-9EA4-E943577D8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8AE61-5B4E-49E6-8D20-1F8DE808D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049F-EF62-4C3A-B1F5-A03B04A849F6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EAC98-AA6E-4BC5-B8CA-B3A89DD20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F3107-2176-4026-9102-28974E253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2F8C3-F31D-4408-9D27-7D4A4A823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22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83A448BE-5DAC-491F-89C8-C48A93382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9" y="2801695"/>
            <a:ext cx="1631424" cy="1631424"/>
          </a:xfrm>
          <a:prstGeom prst="rect">
            <a:avLst/>
          </a:prstGeom>
        </p:spPr>
      </p:pic>
      <p:pic>
        <p:nvPicPr>
          <p:cNvPr id="13" name="Picture 12" descr="A picture containing white&#10;&#10;Description automatically generated">
            <a:extLst>
              <a:ext uri="{FF2B5EF4-FFF2-40B4-BE49-F238E27FC236}">
                <a16:creationId xmlns:a16="http://schemas.microsoft.com/office/drawing/2014/main" id="{9DA759FE-3BF7-4342-9A5D-CF5B83007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122" y="2344341"/>
            <a:ext cx="2339564" cy="2339564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A9C3409F-4DB0-4D67-ACD2-7EFB2B514E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6"/>
          <a:stretch/>
        </p:blipFill>
        <p:spPr>
          <a:xfrm>
            <a:off x="593848" y="4561859"/>
            <a:ext cx="1935985" cy="1796672"/>
          </a:xfrm>
          <a:prstGeom prst="rect">
            <a:avLst/>
          </a:prstGeom>
        </p:spPr>
      </p:pic>
      <p:sp>
        <p:nvSpPr>
          <p:cNvPr id="51" name="Arrow: Right 50">
            <a:extLst>
              <a:ext uri="{FF2B5EF4-FFF2-40B4-BE49-F238E27FC236}">
                <a16:creationId xmlns:a16="http://schemas.microsoft.com/office/drawing/2014/main" id="{20B3122F-A544-43BE-8C29-BA03B61B7062}"/>
              </a:ext>
            </a:extLst>
          </p:cNvPr>
          <p:cNvSpPr/>
          <p:nvPr/>
        </p:nvSpPr>
        <p:spPr>
          <a:xfrm>
            <a:off x="2926078" y="3261360"/>
            <a:ext cx="1846511" cy="358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49FC2C74-5524-41AC-A5D7-5CDD14170423}"/>
              </a:ext>
            </a:extLst>
          </p:cNvPr>
          <p:cNvSpPr/>
          <p:nvPr/>
        </p:nvSpPr>
        <p:spPr>
          <a:xfrm rot="5400000">
            <a:off x="4296652" y="12104"/>
            <a:ext cx="695419" cy="344848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7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53" name="Picture 52" descr="Shape&#10;&#10;Description automatically generated">
            <a:extLst>
              <a:ext uri="{FF2B5EF4-FFF2-40B4-BE49-F238E27FC236}">
                <a16:creationId xmlns:a16="http://schemas.microsoft.com/office/drawing/2014/main" id="{3E9CA88F-ACD0-4C99-9588-1053533077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129" y="4683905"/>
            <a:ext cx="2066993" cy="785457"/>
          </a:xfrm>
          <a:prstGeom prst="rect">
            <a:avLst/>
          </a:prstGeom>
        </p:spPr>
      </p:pic>
      <p:sp>
        <p:nvSpPr>
          <p:cNvPr id="33" name="Arrow: Bent-Up 32">
            <a:extLst>
              <a:ext uri="{FF2B5EF4-FFF2-40B4-BE49-F238E27FC236}">
                <a16:creationId xmlns:a16="http://schemas.microsoft.com/office/drawing/2014/main" id="{AC5775F1-FB60-41C5-8E56-D11AEB74826E}"/>
              </a:ext>
            </a:extLst>
          </p:cNvPr>
          <p:cNvSpPr/>
          <p:nvPr/>
        </p:nvSpPr>
        <p:spPr>
          <a:xfrm>
            <a:off x="2926080" y="5168963"/>
            <a:ext cx="3442525" cy="6954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0D1643E9-448D-48EB-AEAC-66B191FB1059}"/>
              </a:ext>
            </a:extLst>
          </p:cNvPr>
          <p:cNvSpPr/>
          <p:nvPr/>
        </p:nvSpPr>
        <p:spPr>
          <a:xfrm>
            <a:off x="7752080" y="3261360"/>
            <a:ext cx="107867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5" name="Picture 54" descr="Shape&#10;&#10;Description automatically generated with low confidence">
            <a:extLst>
              <a:ext uri="{FF2B5EF4-FFF2-40B4-BE49-F238E27FC236}">
                <a16:creationId xmlns:a16="http://schemas.microsoft.com/office/drawing/2014/main" id="{B5C1A9E6-E671-4875-89A2-F6C5B15409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57" y="333390"/>
            <a:ext cx="2339565" cy="2339565"/>
          </a:xfrm>
          <a:prstGeom prst="rect">
            <a:avLst/>
          </a:prstGeom>
        </p:spPr>
      </p:pic>
      <p:pic>
        <p:nvPicPr>
          <p:cNvPr id="57" name="Picture 56" descr="Shape&#10;&#10;Description automatically generated with low confidence">
            <a:extLst>
              <a:ext uri="{FF2B5EF4-FFF2-40B4-BE49-F238E27FC236}">
                <a16:creationId xmlns:a16="http://schemas.microsoft.com/office/drawing/2014/main" id="{AF890F85-2DEE-4859-9B19-52260DED303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6"/>
          <a:stretch/>
        </p:blipFill>
        <p:spPr>
          <a:xfrm>
            <a:off x="10054832" y="2576526"/>
            <a:ext cx="2235529" cy="2131667"/>
          </a:xfrm>
          <a:prstGeom prst="rect">
            <a:avLst/>
          </a:prstGeom>
        </p:spPr>
      </p:pic>
      <p:pic>
        <p:nvPicPr>
          <p:cNvPr id="58" name="Picture 57" descr="Shape&#10;&#10;Description automatically generated with low confidence">
            <a:extLst>
              <a:ext uri="{FF2B5EF4-FFF2-40B4-BE49-F238E27FC236}">
                <a16:creationId xmlns:a16="http://schemas.microsoft.com/office/drawing/2014/main" id="{C6E961C6-DBE0-42E3-8B7B-53DCD0821A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6"/>
          <a:stretch/>
        </p:blipFill>
        <p:spPr>
          <a:xfrm>
            <a:off x="8530732" y="2576526"/>
            <a:ext cx="2235529" cy="213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6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Davide Lionetti</dc:creator>
  <cp:lastModifiedBy>Davide Lionetti</cp:lastModifiedBy>
  <cp:revision>2</cp:revision>
  <dcterms:created xsi:type="dcterms:W3CDTF">2022-06-22T11:20:34Z</dcterms:created>
  <dcterms:modified xsi:type="dcterms:W3CDTF">2022-06-22T12:17:42Z</dcterms:modified>
</cp:coreProperties>
</file>