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F2F70-EE4C-0D31-14E7-E0B3F5BD0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D856B0-0252-1933-C9B1-7420863D2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C66DD-A942-8096-3FCB-706B80FA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E545E3-0996-7442-119D-1A87E5B5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922AA9-01D3-823C-EB39-0CCD52AD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0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2832C-EAAF-3011-FDC0-225F25D1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502A37-9708-0B17-A7B3-F79BE85E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A94885-52BF-3129-653D-7A564C1B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7F90E-9913-10F4-D5EE-BCCD68BB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6FC4A-6898-AACA-8293-A79577F7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4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D2C494-F7BC-1B2B-15DA-BE737FDE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926E2D-F26C-CEE3-A40D-61F5798B1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CA381-4D15-B2EA-7BB2-DCEEED25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6EB07-64B4-D934-C519-FAD0C208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E733E-2941-09BB-FFB4-0EC65A85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2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1AC78-3875-AC52-C82A-26BE3CE3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DD345-DF38-ABE2-B287-28533FF9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5B3149-7769-C428-5D03-935A3CA0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AD934-B15F-A35C-279A-FB845525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B6704-339A-B3E5-6D38-5A6028C0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3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357C3-24F1-518E-7CDA-2C03B3C9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E2DD1F-077E-B0BF-63A6-02E43A7A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DCB72-5780-F34B-93F5-61F454F1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5048E-CC11-6E78-ADE2-25CEFBC8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E7878-E311-89D8-5100-870EF3CD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1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5A5A0-7A18-AEEE-2841-8BD544B2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EB943-BFCD-7852-54ED-68C1C0C0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AAA453-DD94-3DC1-E333-E89F5A28B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3AE389-7068-B21D-FE7F-60204AFC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D45E1B-9DB8-C22E-AF5E-F523C82D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19FE66-6757-78D3-580C-57CC58E4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3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DB820-D90A-2C49-C049-1EA5CEFB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94869C-34C1-5405-A558-8D2CB7F26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AAA0CD-50E3-AE63-668C-C608BF77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7D1AC5-FE72-70CA-3597-94C308E72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AB09C5-D702-FC52-A39C-62C8F82BF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F13390-3480-3326-CCE5-A47E8B2F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0A8498-D361-4341-43CF-0A06FA38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5BBBA-1ED1-8BA8-D01E-B3B4F90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30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8F11-6D94-B535-0E11-FCA1D6DE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4CC44B-9F0A-527E-971F-D9F5F5B0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40EDE5-89CA-8C84-A8F5-C23CFDFD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F7C99A-17C1-4F33-ED5C-DA2C559F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29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800CE1-89B8-36A5-2392-FE85D1FD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8AF42B-5BC6-14C3-141E-4F322274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8613DA-1B1D-B630-B24B-4F235A7E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6D1F7-31DD-8115-1207-07BD667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E9B00-DE66-58D8-D793-B9B36D1B4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CBA41-B6F5-0A4D-F64A-B5DF7585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BA37B4-E03F-D32A-9653-FD0D6EEE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1020E0-92DA-54B5-F8DE-83116D3E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DB1362-A49D-C94C-0588-61428905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27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455B6-C03F-DA82-9C04-D2B044E9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70E21F-4E6D-6E88-1583-9BEB9624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5FBF67-0FB5-D487-D7AC-A77AF51E6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A34600-F00C-C96A-4136-BE082E77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FCFBB-321E-70E9-1FB7-008B03C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3344C-945C-F6B0-6FC3-719E087D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90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5C82D-89B6-9A46-7DDE-C4A993DA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D10A3-18A7-4F38-5676-6E82B9DB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8B6AD2-9E77-928E-D083-98BB79BC7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DA95-EE97-4283-9E3B-4CEA8B60B2C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7B503-AAD9-B0B3-DF53-7B660800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0E01F-A741-32AE-D40B-0B2C1CBE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42BB-AB2D-4B3A-8C48-5EC7C3928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95ED1-62E8-FEA2-26B6-77875BED8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261FF7-7E80-7261-F053-791CAB6ED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AEE8A7-3E33-3439-6DE7-599835F61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2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98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Элла Ксенофонтова</dc:creator>
  <cp:lastModifiedBy>Элла Ксенофонтова</cp:lastModifiedBy>
  <cp:revision>4</cp:revision>
  <dcterms:created xsi:type="dcterms:W3CDTF">2023-10-14T12:17:14Z</dcterms:created>
  <dcterms:modified xsi:type="dcterms:W3CDTF">2023-10-14T17:47:14Z</dcterms:modified>
</cp:coreProperties>
</file>