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4DB1-55EB-4588-AFAF-1864B29D8F4B}" type="datetimeFigureOut">
              <a:rPr lang="pt-BR" smtClean="0"/>
              <a:t>27/04/2022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5E78-49EE-4D2F-919C-4253B196FB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055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4DB1-55EB-4588-AFAF-1864B29D8F4B}" type="datetimeFigureOut">
              <a:rPr lang="pt-BR" smtClean="0"/>
              <a:t>27/04/2022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5E78-49EE-4D2F-919C-4253B196FB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296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4DB1-55EB-4588-AFAF-1864B29D8F4B}" type="datetimeFigureOut">
              <a:rPr lang="pt-BR" smtClean="0"/>
              <a:t>27/04/2022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5E78-49EE-4D2F-919C-4253B196FB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60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4DB1-55EB-4588-AFAF-1864B29D8F4B}" type="datetimeFigureOut">
              <a:rPr lang="pt-BR" smtClean="0"/>
              <a:t>27/04/2022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5E78-49EE-4D2F-919C-4253B196FB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510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4DB1-55EB-4588-AFAF-1864B29D8F4B}" type="datetimeFigureOut">
              <a:rPr lang="pt-BR" smtClean="0"/>
              <a:t>27/04/2022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5E78-49EE-4D2F-919C-4253B196FB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1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4DB1-55EB-4588-AFAF-1864B29D8F4B}" type="datetimeFigureOut">
              <a:rPr lang="pt-BR" smtClean="0"/>
              <a:t>27/04/2022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5E78-49EE-4D2F-919C-4253B196FB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83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4DB1-55EB-4588-AFAF-1864B29D8F4B}" type="datetimeFigureOut">
              <a:rPr lang="pt-BR" smtClean="0"/>
              <a:t>27/04/2022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5E78-49EE-4D2F-919C-4253B196FB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955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4DB1-55EB-4588-AFAF-1864B29D8F4B}" type="datetimeFigureOut">
              <a:rPr lang="pt-BR" smtClean="0"/>
              <a:t>27/04/2022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5E78-49EE-4D2F-919C-4253B196FB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70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4DB1-55EB-4588-AFAF-1864B29D8F4B}" type="datetimeFigureOut">
              <a:rPr lang="pt-BR" smtClean="0"/>
              <a:t>27/04/2022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5E78-49EE-4D2F-919C-4253B196FB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30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4DB1-55EB-4588-AFAF-1864B29D8F4B}" type="datetimeFigureOut">
              <a:rPr lang="pt-BR" smtClean="0"/>
              <a:t>27/04/2022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5E78-49EE-4D2F-919C-4253B196FB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59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4DB1-55EB-4588-AFAF-1864B29D8F4B}" type="datetimeFigureOut">
              <a:rPr lang="pt-BR" smtClean="0"/>
              <a:t>27/04/2022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5E78-49EE-4D2F-919C-4253B196FB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28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D4DB1-55EB-4588-AFAF-1864B29D8F4B}" type="datetimeFigureOut">
              <a:rPr lang="pt-BR" smtClean="0"/>
              <a:t>27/04/2022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5E78-49EE-4D2F-919C-4253B196FBC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182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microsoft.com/office/2017/06/relationships/model3d" Target="../media/model3d1.glb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Nuvem">
            <a:extLst>
              <a:ext uri="{FF2B5EF4-FFF2-40B4-BE49-F238E27FC236}">
                <a16:creationId xmlns:a16="http://schemas.microsoft.com/office/drawing/2014/main" id="{C9A1082E-098C-4540-AE6F-F02629D8D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8210" y="-1381141"/>
            <a:ext cx="5860576" cy="5860576"/>
          </a:xfrm>
          <a:prstGeom prst="rect">
            <a:avLst/>
          </a:prstGeom>
        </p:spPr>
      </p:pic>
      <p:pic>
        <p:nvPicPr>
          <p:cNvPr id="7" name="Gráfico 6" descr="Banco de dados">
            <a:extLst>
              <a:ext uri="{FF2B5EF4-FFF2-40B4-BE49-F238E27FC236}">
                <a16:creationId xmlns:a16="http://schemas.microsoft.com/office/drawing/2014/main" id="{FAE96758-573C-4B66-A731-5DF8D94A6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810" y="1334398"/>
            <a:ext cx="1267213" cy="1267213"/>
          </a:xfrm>
          <a:prstGeom prst="rect">
            <a:avLst/>
          </a:prstGeom>
        </p:spPr>
      </p:pic>
      <p:pic>
        <p:nvPicPr>
          <p:cNvPr id="3" name="Gráfico 2" descr="Usuários">
            <a:extLst>
              <a:ext uri="{FF2B5EF4-FFF2-40B4-BE49-F238E27FC236}">
                <a16:creationId xmlns:a16="http://schemas.microsoft.com/office/drawing/2014/main" id="{AA52F8A0-5520-4D49-96EA-284656F016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7609" y="4646506"/>
            <a:ext cx="2496124" cy="2496124"/>
          </a:xfrm>
          <a:prstGeom prst="rect">
            <a:avLst/>
          </a:prstGeom>
        </p:spPr>
      </p:pic>
      <p:pic>
        <p:nvPicPr>
          <p:cNvPr id="6" name="Gráfico 5" descr="Laptop">
            <a:extLst>
              <a:ext uri="{FF2B5EF4-FFF2-40B4-BE49-F238E27FC236}">
                <a16:creationId xmlns:a16="http://schemas.microsoft.com/office/drawing/2014/main" id="{8D652523-97C3-4826-94CB-76C7028363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53927" y="3141569"/>
            <a:ext cx="2143487" cy="2143487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8DB8651-77A0-42A9-9CE6-BB416FC937B7}"/>
              </a:ext>
            </a:extLst>
          </p:cNvPr>
          <p:cNvCxnSpPr>
            <a:cxnSpLocks/>
          </p:cNvCxnSpPr>
          <p:nvPr/>
        </p:nvCxnSpPr>
        <p:spPr>
          <a:xfrm>
            <a:off x="9998237" y="2981060"/>
            <a:ext cx="0" cy="5819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F1979E1-D63F-4F85-BDC0-8DFFC3EC9794}"/>
              </a:ext>
            </a:extLst>
          </p:cNvPr>
          <p:cNvCxnSpPr>
            <a:cxnSpLocks/>
          </p:cNvCxnSpPr>
          <p:nvPr/>
        </p:nvCxnSpPr>
        <p:spPr>
          <a:xfrm>
            <a:off x="10025671" y="4878019"/>
            <a:ext cx="0" cy="6017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CaixaDeTexto 1053">
            <a:extLst>
              <a:ext uri="{FF2B5EF4-FFF2-40B4-BE49-F238E27FC236}">
                <a16:creationId xmlns:a16="http://schemas.microsoft.com/office/drawing/2014/main" id="{6C90A0BC-2AF9-4919-BC7C-57D131B6A854}"/>
              </a:ext>
            </a:extLst>
          </p:cNvPr>
          <p:cNvSpPr txBox="1"/>
          <p:nvPr/>
        </p:nvSpPr>
        <p:spPr>
          <a:xfrm>
            <a:off x="1089477" y="6460597"/>
            <a:ext cx="1027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RESISTOR</a:t>
            </a:r>
          </a:p>
        </p:txBody>
      </p:sp>
      <p:sp>
        <p:nvSpPr>
          <p:cNvPr id="1055" name="Retângulo 1054">
            <a:extLst>
              <a:ext uri="{FF2B5EF4-FFF2-40B4-BE49-F238E27FC236}">
                <a16:creationId xmlns:a16="http://schemas.microsoft.com/office/drawing/2014/main" id="{CE61514F-E47A-431B-A298-9285AAC3273C}"/>
              </a:ext>
            </a:extLst>
          </p:cNvPr>
          <p:cNvSpPr/>
          <p:nvPr/>
        </p:nvSpPr>
        <p:spPr>
          <a:xfrm>
            <a:off x="25407" y="-4997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200" dirty="0"/>
              <a:t>GRUPO - 7 | VINÍCOLA/ADEGA</a:t>
            </a:r>
          </a:p>
        </p:txBody>
      </p:sp>
      <p:pic>
        <p:nvPicPr>
          <p:cNvPr id="15" name="Picture 6" descr="Download HTML5 Logo PNG, Free Transparent HTML5 images - Free Transparent PNG  Logos">
            <a:extLst>
              <a:ext uri="{FF2B5EF4-FFF2-40B4-BE49-F238E27FC236}">
                <a16:creationId xmlns:a16="http://schemas.microsoft.com/office/drawing/2014/main" id="{EA800039-4A76-4D18-8D31-2FD180551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669" y="2022380"/>
            <a:ext cx="1597546" cy="62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DB141B84-D142-4541-AB88-B24FD56C3EC3}"/>
              </a:ext>
            </a:extLst>
          </p:cNvPr>
          <p:cNvSpPr txBox="1"/>
          <p:nvPr/>
        </p:nvSpPr>
        <p:spPr>
          <a:xfrm>
            <a:off x="8231020" y="2440747"/>
            <a:ext cx="1379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PAAS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65CA002D-202F-4DC0-A63D-FDF3CE68A4AA}"/>
              </a:ext>
            </a:extLst>
          </p:cNvPr>
          <p:cNvSpPr/>
          <p:nvPr/>
        </p:nvSpPr>
        <p:spPr>
          <a:xfrm>
            <a:off x="28181" y="1140257"/>
            <a:ext cx="5330184" cy="56503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3C01ED4-01B8-4E01-BFDE-FDF06BD594AB}"/>
              </a:ext>
            </a:extLst>
          </p:cNvPr>
          <p:cNvSpPr txBox="1"/>
          <p:nvPr/>
        </p:nvSpPr>
        <p:spPr>
          <a:xfrm>
            <a:off x="7837443" y="3634211"/>
            <a:ext cx="1861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WINDOWNS 10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MINÍMO I3 G8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A4GB RM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256 GB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58AD03D-2F44-4C9C-8A78-667D1AFDC029}"/>
              </a:ext>
            </a:extLst>
          </p:cNvPr>
          <p:cNvGrpSpPr/>
          <p:nvPr/>
        </p:nvGrpSpPr>
        <p:grpSpPr>
          <a:xfrm>
            <a:off x="7665964" y="5849820"/>
            <a:ext cx="1363495" cy="400110"/>
            <a:chOff x="6787606" y="5894568"/>
            <a:chExt cx="1363495" cy="400110"/>
          </a:xfrm>
        </p:grpSpPr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B3725132-2C45-4568-B158-704A20D7A164}"/>
                </a:ext>
              </a:extLst>
            </p:cNvPr>
            <p:cNvSpPr txBox="1"/>
            <p:nvPr/>
          </p:nvSpPr>
          <p:spPr>
            <a:xfrm>
              <a:off x="6842111" y="5894568"/>
              <a:ext cx="13089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Arial" panose="020B0604020202020204" pitchFamily="34" charset="0"/>
                  <a:cs typeface="Arial" panose="020B0604020202020204" pitchFamily="34" charset="0"/>
                </a:rPr>
                <a:t>CLIENTE</a:t>
              </a:r>
            </a:p>
          </p:txBody>
        </p: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7D3D4345-38E1-4F71-8CBC-24ABD32703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7606" y="6241019"/>
              <a:ext cx="13089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6A94F2CC-294E-4497-9434-642C2B07914B}"/>
              </a:ext>
            </a:extLst>
          </p:cNvPr>
          <p:cNvGrpSpPr/>
          <p:nvPr/>
        </p:nvGrpSpPr>
        <p:grpSpPr>
          <a:xfrm>
            <a:off x="5355463" y="5187026"/>
            <a:ext cx="1949848" cy="400110"/>
            <a:chOff x="5330011" y="5183856"/>
            <a:chExt cx="1949848" cy="400110"/>
          </a:xfrm>
        </p:grpSpPr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B33FBA74-D99A-4176-953A-FD80377CA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0011" y="5534344"/>
              <a:ext cx="162420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384016AF-F1E2-4740-B102-CCB4C35C9299}"/>
                </a:ext>
              </a:extLst>
            </p:cNvPr>
            <p:cNvSpPr txBox="1"/>
            <p:nvPr/>
          </p:nvSpPr>
          <p:spPr>
            <a:xfrm>
              <a:off x="5374707" y="5183856"/>
              <a:ext cx="1905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Arial" panose="020B0604020202020204" pitchFamily="34" charset="0"/>
                  <a:cs typeface="Arial" panose="020B0604020202020204" pitchFamily="34" charset="0"/>
                </a:rPr>
                <a:t>ARMAZÉM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1178F3ED-F1C8-4346-B8F9-EC133C2F6A43}"/>
              </a:ext>
            </a:extLst>
          </p:cNvPr>
          <p:cNvGrpSpPr/>
          <p:nvPr/>
        </p:nvGrpSpPr>
        <p:grpSpPr>
          <a:xfrm>
            <a:off x="10127314" y="642345"/>
            <a:ext cx="1308990" cy="400110"/>
            <a:chOff x="10182903" y="586695"/>
            <a:chExt cx="1308990" cy="400110"/>
          </a:xfrm>
        </p:grpSpPr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2AC5A60A-8899-44E8-B194-0EC6E7AE1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2903" y="964142"/>
              <a:ext cx="130899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73AD98ED-6A12-4AC8-8D6E-521BE1284B33}"/>
                </a:ext>
              </a:extLst>
            </p:cNvPr>
            <p:cNvSpPr txBox="1"/>
            <p:nvPr/>
          </p:nvSpPr>
          <p:spPr>
            <a:xfrm>
              <a:off x="10276611" y="586695"/>
              <a:ext cx="1121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Arial" panose="020B0604020202020204" pitchFamily="34" charset="0"/>
                  <a:cs typeface="Arial" panose="020B0604020202020204" pitchFamily="34" charset="0"/>
                </a:rPr>
                <a:t>CLOUD</a:t>
              </a:r>
            </a:p>
          </p:txBody>
        </p:sp>
      </p:grpSp>
      <p:pic>
        <p:nvPicPr>
          <p:cNvPr id="16" name="Picture 2" descr="Logo Node.js – Logos PNG">
            <a:extLst>
              <a:ext uri="{FF2B5EF4-FFF2-40B4-BE49-F238E27FC236}">
                <a16:creationId xmlns:a16="http://schemas.microsoft.com/office/drawing/2014/main" id="{071E0425-3E2F-4700-8D91-C1FFE4BE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08" y="855207"/>
            <a:ext cx="1597546" cy="159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1E87A43-8953-4C61-9923-0A99AE7A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357" y="407481"/>
            <a:ext cx="1572594" cy="4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86C37DB1-F327-4B50-9A55-8BC34F8C1CC6}"/>
              </a:ext>
            </a:extLst>
          </p:cNvPr>
          <p:cNvCxnSpPr>
            <a:cxnSpLocks/>
          </p:cNvCxnSpPr>
          <p:nvPr/>
        </p:nvCxnSpPr>
        <p:spPr>
          <a:xfrm>
            <a:off x="9478754" y="1637514"/>
            <a:ext cx="402532" cy="27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A3763BC7-7130-4791-985B-8D03BBB7068A}"/>
              </a:ext>
            </a:extLst>
          </p:cNvPr>
          <p:cNvCxnSpPr>
            <a:cxnSpLocks/>
          </p:cNvCxnSpPr>
          <p:nvPr/>
        </p:nvCxnSpPr>
        <p:spPr>
          <a:xfrm flipH="1">
            <a:off x="7245749" y="1648179"/>
            <a:ext cx="5916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8BAF725E-7144-4065-A920-2A9BA74E7CB6}"/>
              </a:ext>
            </a:extLst>
          </p:cNvPr>
          <p:cNvGrpSpPr/>
          <p:nvPr/>
        </p:nvGrpSpPr>
        <p:grpSpPr>
          <a:xfrm>
            <a:off x="9438897" y="4193987"/>
            <a:ext cx="1030696" cy="290767"/>
            <a:chOff x="6843368" y="4562259"/>
            <a:chExt cx="1030696" cy="290767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67B9156D-F22E-4279-9BCC-366545B397C1}"/>
                </a:ext>
              </a:extLst>
            </p:cNvPr>
            <p:cNvCxnSpPr>
              <a:cxnSpLocks/>
              <a:stCxn id="1028" idx="3"/>
              <a:endCxn id="1028" idx="3"/>
            </p:cNvCxnSpPr>
            <p:nvPr/>
          </p:nvCxnSpPr>
          <p:spPr>
            <a:xfrm>
              <a:off x="7716350" y="470764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Google Cromo Mozilla Firefox Microsoft Edge Internet Explorer Símbolos  Safari De ópera No Smartphone. Navegadores Populares Na Int Foto de Stock  Editorial - Ilustração de navegador, cromo: 211924708">
              <a:extLst>
                <a:ext uri="{FF2B5EF4-FFF2-40B4-BE49-F238E27FC236}">
                  <a16:creationId xmlns:a16="http://schemas.microsoft.com/office/drawing/2014/main" id="{AEC3CBA4-B7FB-4FF3-BD13-355260461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368" y="4562259"/>
              <a:ext cx="872982" cy="290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Ficheiro:Mozilla Firefox 3.5 logo 256.png – Wikipédia, a enciclopédia livre">
              <a:extLst>
                <a:ext uri="{FF2B5EF4-FFF2-40B4-BE49-F238E27FC236}">
                  <a16:creationId xmlns:a16="http://schemas.microsoft.com/office/drawing/2014/main" id="{713615FF-3D53-4045-B6E3-80B0CC89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7316" y="4628936"/>
              <a:ext cx="176748" cy="176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Medindo temperatura e umidade usando o sensor DHT11 – Blog da Robótica">
            <a:extLst>
              <a:ext uri="{FF2B5EF4-FFF2-40B4-BE49-F238E27FC236}">
                <a16:creationId xmlns:a16="http://schemas.microsoft.com/office/drawing/2014/main" id="{7F0F4B82-AAB0-4EF5-B534-621F86843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7" r="16872" b="13596"/>
          <a:stretch/>
        </p:blipFill>
        <p:spPr bwMode="auto">
          <a:xfrm>
            <a:off x="508418" y="3701940"/>
            <a:ext cx="3502856" cy="254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áfico 10" descr="Monitor">
            <a:extLst>
              <a:ext uri="{FF2B5EF4-FFF2-40B4-BE49-F238E27FC236}">
                <a16:creationId xmlns:a16="http://schemas.microsoft.com/office/drawing/2014/main" id="{96F770F5-F346-457C-9464-C99467631C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97125" y="1739546"/>
            <a:ext cx="2033873" cy="2033873"/>
          </a:xfrm>
          <a:prstGeom prst="rect">
            <a:avLst/>
          </a:prstGeom>
        </p:spPr>
      </p:pic>
      <p:pic>
        <p:nvPicPr>
          <p:cNvPr id="31" name="Picture 4" descr="Windows 10 Logo - PNG e Vetor - Download de Logo">
            <a:extLst>
              <a:ext uri="{FF2B5EF4-FFF2-40B4-BE49-F238E27FC236}">
                <a16:creationId xmlns:a16="http://schemas.microsoft.com/office/drawing/2014/main" id="{438B1731-00B7-4EA6-878E-6152773A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863" y="2173444"/>
            <a:ext cx="529832" cy="61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4" name="Conector de Seta Reta 1033">
            <a:extLst>
              <a:ext uri="{FF2B5EF4-FFF2-40B4-BE49-F238E27FC236}">
                <a16:creationId xmlns:a16="http://schemas.microsoft.com/office/drawing/2014/main" id="{E38D7D33-26F7-468B-9791-1C348112CD85}"/>
              </a:ext>
            </a:extLst>
          </p:cNvPr>
          <p:cNvCxnSpPr>
            <a:cxnSpLocks/>
          </p:cNvCxnSpPr>
          <p:nvPr/>
        </p:nvCxnSpPr>
        <p:spPr>
          <a:xfrm flipV="1">
            <a:off x="450767" y="5387081"/>
            <a:ext cx="0" cy="43231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44EAD109-76CD-4122-A8DB-C6EF9EAE314B}"/>
              </a:ext>
            </a:extLst>
          </p:cNvPr>
          <p:cNvCxnSpPr>
            <a:cxnSpLocks/>
          </p:cNvCxnSpPr>
          <p:nvPr/>
        </p:nvCxnSpPr>
        <p:spPr>
          <a:xfrm flipV="1">
            <a:off x="3912089" y="6081200"/>
            <a:ext cx="548620" cy="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3DD38BCF-F0FE-4848-AA51-6335F88F41A4}"/>
              </a:ext>
            </a:extLst>
          </p:cNvPr>
          <p:cNvCxnSpPr>
            <a:cxnSpLocks/>
          </p:cNvCxnSpPr>
          <p:nvPr/>
        </p:nvCxnSpPr>
        <p:spPr>
          <a:xfrm flipV="1">
            <a:off x="1457088" y="3773419"/>
            <a:ext cx="0" cy="38404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4E2119AB-C705-41E0-AE2B-81418F6E0B47}"/>
              </a:ext>
            </a:extLst>
          </p:cNvPr>
          <p:cNvCxnSpPr>
            <a:cxnSpLocks/>
          </p:cNvCxnSpPr>
          <p:nvPr/>
        </p:nvCxnSpPr>
        <p:spPr>
          <a:xfrm>
            <a:off x="1527236" y="5887232"/>
            <a:ext cx="0" cy="54826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CaixaDeTexto 1050">
            <a:extLst>
              <a:ext uri="{FF2B5EF4-FFF2-40B4-BE49-F238E27FC236}">
                <a16:creationId xmlns:a16="http://schemas.microsoft.com/office/drawing/2014/main" id="{29E6281D-8A50-4046-B1A3-B83D4D20CBBD}"/>
              </a:ext>
            </a:extLst>
          </p:cNvPr>
          <p:cNvSpPr txBox="1"/>
          <p:nvPr/>
        </p:nvSpPr>
        <p:spPr>
          <a:xfrm>
            <a:off x="680612" y="3294045"/>
            <a:ext cx="1569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PLACA PROTOBOARD</a:t>
            </a:r>
          </a:p>
        </p:txBody>
      </p:sp>
      <p:sp>
        <p:nvSpPr>
          <p:cNvPr id="1052" name="CaixaDeTexto 1051">
            <a:extLst>
              <a:ext uri="{FF2B5EF4-FFF2-40B4-BE49-F238E27FC236}">
                <a16:creationId xmlns:a16="http://schemas.microsoft.com/office/drawing/2014/main" id="{11FB3631-B22C-4F43-9844-75567A43C155}"/>
              </a:ext>
            </a:extLst>
          </p:cNvPr>
          <p:cNvSpPr txBox="1"/>
          <p:nvPr/>
        </p:nvSpPr>
        <p:spPr>
          <a:xfrm>
            <a:off x="123902" y="4827521"/>
            <a:ext cx="711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Sensor DHT11</a:t>
            </a:r>
          </a:p>
        </p:txBody>
      </p:sp>
      <p:sp>
        <p:nvSpPr>
          <p:cNvPr id="1053" name="CaixaDeTexto 1052">
            <a:extLst>
              <a:ext uri="{FF2B5EF4-FFF2-40B4-BE49-F238E27FC236}">
                <a16:creationId xmlns:a16="http://schemas.microsoft.com/office/drawing/2014/main" id="{60976A1C-D18C-4042-96B9-ACA3D38DB997}"/>
              </a:ext>
            </a:extLst>
          </p:cNvPr>
          <p:cNvSpPr txBox="1"/>
          <p:nvPr/>
        </p:nvSpPr>
        <p:spPr>
          <a:xfrm>
            <a:off x="4292826" y="5840652"/>
            <a:ext cx="1062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CABO JUMPER</a:t>
            </a:r>
          </a:p>
        </p:txBody>
      </p:sp>
      <p:pic>
        <p:nvPicPr>
          <p:cNvPr id="1036" name="Picture 12" descr="Cabo usb - ícones de tecnologia grátis">
            <a:extLst>
              <a:ext uri="{FF2B5EF4-FFF2-40B4-BE49-F238E27FC236}">
                <a16:creationId xmlns:a16="http://schemas.microsoft.com/office/drawing/2014/main" id="{F86DDF36-D0C9-4B98-9C9F-057AC87FD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47" y="3221967"/>
            <a:ext cx="691180" cy="69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Google Cromo Mozilla Firefox Microsoft Edge Internet Explorer Símbolos  Safari De ópera No Smartphone. Navegadores Populares Na Int Foto de Stock  Editorial - Ilustração de navegador, cromo: 211924708">
            <a:extLst>
              <a:ext uri="{FF2B5EF4-FFF2-40B4-BE49-F238E27FC236}">
                <a16:creationId xmlns:a16="http://schemas.microsoft.com/office/drawing/2014/main" id="{4F576CBE-2A3E-479D-A700-0C30B2854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24" y="2757085"/>
            <a:ext cx="990960" cy="3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B5BFD1A5-8127-4BDA-8B2A-4CBCDDA40CCF}"/>
              </a:ext>
            </a:extLst>
          </p:cNvPr>
          <p:cNvCxnSpPr>
            <a:cxnSpLocks/>
          </p:cNvCxnSpPr>
          <p:nvPr/>
        </p:nvCxnSpPr>
        <p:spPr>
          <a:xfrm flipH="1">
            <a:off x="4352253" y="1140257"/>
            <a:ext cx="26019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A22928DA-935B-4176-A90F-728EBED3B81A}"/>
              </a:ext>
            </a:extLst>
          </p:cNvPr>
          <p:cNvCxnSpPr>
            <a:cxnSpLocks/>
          </p:cNvCxnSpPr>
          <p:nvPr/>
        </p:nvCxnSpPr>
        <p:spPr>
          <a:xfrm flipH="1" flipV="1">
            <a:off x="1864085" y="2408807"/>
            <a:ext cx="1165463" cy="664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63D27D86-B853-4653-9870-541A06DEB0BC}"/>
              </a:ext>
            </a:extLst>
          </p:cNvPr>
          <p:cNvCxnSpPr>
            <a:cxnSpLocks/>
          </p:cNvCxnSpPr>
          <p:nvPr/>
        </p:nvCxnSpPr>
        <p:spPr>
          <a:xfrm flipH="1" flipV="1">
            <a:off x="2855666" y="3508189"/>
            <a:ext cx="347762" cy="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FF1BE352-433F-45CE-B100-556EA777605B}"/>
              </a:ext>
            </a:extLst>
          </p:cNvPr>
          <p:cNvSpPr txBox="1"/>
          <p:nvPr/>
        </p:nvSpPr>
        <p:spPr>
          <a:xfrm>
            <a:off x="2394771" y="3266411"/>
            <a:ext cx="1027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CABO </a:t>
            </a:r>
          </a:p>
          <a:p>
            <a:r>
              <a:rPr lang="pt-BR" sz="1400" dirty="0"/>
              <a:t> USB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DA41A4A5-540B-4AD0-B7C2-310083074757}"/>
              </a:ext>
            </a:extLst>
          </p:cNvPr>
          <p:cNvSpPr txBox="1"/>
          <p:nvPr/>
        </p:nvSpPr>
        <p:spPr>
          <a:xfrm>
            <a:off x="2216479" y="1589894"/>
            <a:ext cx="170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WINDOWNS 10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MINÍMO I3 G8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4GB RAM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256 GB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2" descr="Logo Node.js – Logos PNG">
            <a:extLst>
              <a:ext uri="{FF2B5EF4-FFF2-40B4-BE49-F238E27FC236}">
                <a16:creationId xmlns:a16="http://schemas.microsoft.com/office/drawing/2014/main" id="{0B63B320-84D3-4FC7-816C-C0A18944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210" y="2059135"/>
            <a:ext cx="762106" cy="76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Agrupar 82">
            <a:extLst>
              <a:ext uri="{FF2B5EF4-FFF2-40B4-BE49-F238E27FC236}">
                <a16:creationId xmlns:a16="http://schemas.microsoft.com/office/drawing/2014/main" id="{F8A5EF3E-0E68-4A29-96EF-F276FB7F88ED}"/>
              </a:ext>
            </a:extLst>
          </p:cNvPr>
          <p:cNvGrpSpPr/>
          <p:nvPr/>
        </p:nvGrpSpPr>
        <p:grpSpPr>
          <a:xfrm>
            <a:off x="525642" y="1628120"/>
            <a:ext cx="1556080" cy="1212855"/>
            <a:chOff x="445671" y="1987333"/>
            <a:chExt cx="1556080" cy="1212855"/>
          </a:xfrm>
        </p:grpSpPr>
        <p:pic>
          <p:nvPicPr>
            <p:cNvPr id="17" name="Gráfico 16" descr="Roteador sem fio">
              <a:extLst>
                <a:ext uri="{FF2B5EF4-FFF2-40B4-BE49-F238E27FC236}">
                  <a16:creationId xmlns:a16="http://schemas.microsoft.com/office/drawing/2014/main" id="{6204790F-F007-4D17-A243-876CF28B6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45671" y="2415115"/>
              <a:ext cx="785073" cy="785073"/>
            </a:xfrm>
            <a:prstGeom prst="rect">
              <a:avLst/>
            </a:prstGeom>
          </p:spPr>
        </p:pic>
        <p:pic>
          <p:nvPicPr>
            <p:cNvPr id="19" name="Picture 10" descr="Vivo logo - PNG e Vetor - Download de Logo">
              <a:extLst>
                <a:ext uri="{FF2B5EF4-FFF2-40B4-BE49-F238E27FC236}">
                  <a16:creationId xmlns:a16="http://schemas.microsoft.com/office/drawing/2014/main" id="{8669CB8F-0D77-4645-AEFC-6E6A0F1F73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5289" y="2842033"/>
              <a:ext cx="691970" cy="260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Gráfico 32" descr="WiFi">
              <a:extLst>
                <a:ext uri="{FF2B5EF4-FFF2-40B4-BE49-F238E27FC236}">
                  <a16:creationId xmlns:a16="http://schemas.microsoft.com/office/drawing/2014/main" id="{EA680112-7B82-4908-B034-E11E59216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72748" y="1987333"/>
              <a:ext cx="1029003" cy="1029003"/>
            </a:xfrm>
            <a:prstGeom prst="rect">
              <a:avLst/>
            </a:prstGeom>
          </p:spPr>
        </p:pic>
      </p:grp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A713D369-22A6-402C-80CC-2FB3AE2EEF21}"/>
              </a:ext>
            </a:extLst>
          </p:cNvPr>
          <p:cNvCxnSpPr/>
          <p:nvPr/>
        </p:nvCxnSpPr>
        <p:spPr>
          <a:xfrm>
            <a:off x="444754" y="5807390"/>
            <a:ext cx="1793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cheiro:Mozilla Firefox 3.5 logo 256.png – Wikipédia, a enciclopédia livre">
            <a:extLst>
              <a:ext uri="{FF2B5EF4-FFF2-40B4-BE49-F238E27FC236}">
                <a16:creationId xmlns:a16="http://schemas.microsoft.com/office/drawing/2014/main" id="{460DC6D6-4650-4166-A0F5-1DE6537CB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076" y="2828967"/>
            <a:ext cx="192092" cy="19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48CFCAC8-0FB8-42F7-94B0-577BB7DBE29C}"/>
              </a:ext>
            </a:extLst>
          </p:cNvPr>
          <p:cNvCxnSpPr>
            <a:cxnSpLocks/>
          </p:cNvCxnSpPr>
          <p:nvPr/>
        </p:nvCxnSpPr>
        <p:spPr>
          <a:xfrm>
            <a:off x="3856984" y="4398250"/>
            <a:ext cx="222230" cy="377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229BCB97-6B1D-4BAF-AC8A-CDDF69A4BFF1}"/>
              </a:ext>
            </a:extLst>
          </p:cNvPr>
          <p:cNvSpPr txBox="1"/>
          <p:nvPr/>
        </p:nvSpPr>
        <p:spPr>
          <a:xfrm>
            <a:off x="3940592" y="4239318"/>
            <a:ext cx="1493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ARDUÍNO UNO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0" name="Modelo 3D 99" descr="Tendência Ascendente">
                <a:extLst>
                  <a:ext uri="{FF2B5EF4-FFF2-40B4-BE49-F238E27FC236}">
                    <a16:creationId xmlns:a16="http://schemas.microsoft.com/office/drawing/2014/main" id="{94953819-8BF1-4603-8CCD-D2C282A50A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1611224"/>
                  </p:ext>
                </p:extLst>
              </p:nvPr>
            </p:nvGraphicFramePr>
            <p:xfrm>
              <a:off x="9725130" y="3740113"/>
              <a:ext cx="495892" cy="457581"/>
            </p:xfrm>
            <a:graphic>
              <a:graphicData uri="http://schemas.microsoft.com/office/drawing/2017/model3d">
                <am3d:model3d r:embed="rId27">
                  <am3d:spPr>
                    <a:xfrm>
                      <a:off x="0" y="0"/>
                      <a:ext cx="495892" cy="457581"/>
                    </a:xfrm>
                    <a:prstGeom prst="rect">
                      <a:avLst/>
                    </a:prstGeom>
                  </am3d:spPr>
                  <am3d:camera>
                    <am3d:pos x="0" y="0" z="6501291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711" d="1000000"/>
                    <am3d:preTrans dx="0" dy="-166094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28"/>
                  </am3d:raster>
                  <am3d:objViewport viewportSz="69200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0" name="Modelo 3D 99" descr="Tendência Ascendente">
                <a:extLst>
                  <a:ext uri="{FF2B5EF4-FFF2-40B4-BE49-F238E27FC236}">
                    <a16:creationId xmlns:a16="http://schemas.microsoft.com/office/drawing/2014/main" id="{94953819-8BF1-4603-8CCD-D2C282A50A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725130" y="3740113"/>
                <a:ext cx="495892" cy="457581"/>
              </a:xfrm>
              <a:prstGeom prst="rect">
                <a:avLst/>
              </a:prstGeom>
            </p:spPr>
          </p:pic>
        </mc:Fallback>
      </mc:AlternateContent>
      <p:pic>
        <p:nvPicPr>
          <p:cNvPr id="101" name="Picture 4" descr="microsoft-sql-server-logo-png ⋆ Altyra - Desenvolvimento de Software">
            <a:extLst>
              <a:ext uri="{FF2B5EF4-FFF2-40B4-BE49-F238E27FC236}">
                <a16:creationId xmlns:a16="http://schemas.microsoft.com/office/drawing/2014/main" id="{93448208-7BF9-436F-A076-4E72B1761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392" y="1735022"/>
            <a:ext cx="1500575" cy="121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2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41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Nilda</dc:creator>
  <cp:lastModifiedBy>CASA</cp:lastModifiedBy>
  <cp:revision>34</cp:revision>
  <dcterms:created xsi:type="dcterms:W3CDTF">2022-04-10T22:18:13Z</dcterms:created>
  <dcterms:modified xsi:type="dcterms:W3CDTF">2022-04-27T16:07:06Z</dcterms:modified>
</cp:coreProperties>
</file>