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42" y="104298"/>
            <a:ext cx="10871490" cy="785389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42" y="963828"/>
            <a:ext cx="10871490" cy="4959177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8832" y="6310081"/>
            <a:ext cx="442579" cy="362568"/>
          </a:xfrm>
        </p:spPr>
        <p:txBody>
          <a:bodyPr/>
          <a:lstStyle>
            <a:lvl1pPr>
              <a:defRPr sz="1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4333" y="98752"/>
            <a:ext cx="0" cy="790935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4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360" y="1775509"/>
            <a:ext cx="9801292" cy="1762600"/>
            <a:chOff x="838200" y="2465468"/>
            <a:chExt cx="9722738" cy="1754371"/>
          </a:xfrm>
        </p:grpSpPr>
        <p:sp>
          <p:nvSpPr>
            <p:cNvPr id="23" name="타원 22"/>
            <p:cNvSpPr/>
            <p:nvPr/>
          </p:nvSpPr>
          <p:spPr>
            <a:xfrm>
              <a:off x="8830725" y="2489625"/>
              <a:ext cx="1730213" cy="1730214"/>
            </a:xfrm>
            <a:prstGeom prst="ellipse">
              <a:avLst/>
            </a:prstGeom>
            <a:solidFill>
              <a:srgbClr val="4E56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838200" y="2465468"/>
              <a:ext cx="1730213" cy="1730214"/>
            </a:xfrm>
            <a:prstGeom prst="ellips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2436705" y="2465468"/>
              <a:ext cx="1730213" cy="1730214"/>
            </a:xfrm>
            <a:prstGeom prst="ellipse">
              <a:avLst/>
            </a:prstGeom>
            <a:solidFill>
              <a:srgbClr val="4E56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035210" y="2465468"/>
              <a:ext cx="1730213" cy="1730214"/>
            </a:xfrm>
            <a:prstGeom prst="ellips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633715" y="2465468"/>
              <a:ext cx="1730213" cy="1730214"/>
            </a:xfrm>
            <a:prstGeom prst="ellipse">
              <a:avLst/>
            </a:prstGeom>
            <a:solidFill>
              <a:srgbClr val="4E56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7232222" y="2465468"/>
              <a:ext cx="1730213" cy="1730214"/>
            </a:xfrm>
            <a:prstGeom prst="ellipse">
              <a:avLst/>
            </a:prstGeom>
            <a:solidFill>
              <a:srgbClr val="E75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411354" y="2610808"/>
              <a:ext cx="583906" cy="743923"/>
              <a:chOff x="1411354" y="2610808"/>
              <a:chExt cx="583906" cy="743923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411354" y="2610808"/>
                <a:ext cx="583906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Part1.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438392" y="3017758"/>
                <a:ext cx="529841" cy="336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개요</a:t>
                </a:r>
                <a:endParaRPr lang="ko-KR" altLang="en-US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656861" y="2610808"/>
              <a:ext cx="1289935" cy="743923"/>
              <a:chOff x="1058356" y="2610808"/>
              <a:chExt cx="1289935" cy="74392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401018" y="2610808"/>
                <a:ext cx="604577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Part2.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058356" y="3017758"/>
                <a:ext cx="1289935" cy="336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프로젝트 목적</a:t>
                </a:r>
                <a:endParaRPr lang="en-US" altLang="ko-KR" sz="16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375411" y="2610808"/>
              <a:ext cx="1049821" cy="1234067"/>
              <a:chOff x="1178400" y="2610808"/>
              <a:chExt cx="1049821" cy="1234067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401018" y="2610808"/>
                <a:ext cx="604577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Part3.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178400" y="3017758"/>
                <a:ext cx="1049821" cy="827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개발도구</a:t>
                </a:r>
                <a:endParaRPr lang="en-US" altLang="ko-KR" sz="1600" b="1" dirty="0" smtClean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및</a:t>
                </a:r>
                <a:endParaRPr lang="en-US" altLang="ko-KR" sz="1600" b="1" dirty="0" smtClean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라이브러리</a:t>
                </a:r>
                <a:endParaRPr lang="ko-KR" altLang="en-US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853862" y="2610808"/>
              <a:ext cx="4299902" cy="743924"/>
              <a:chOff x="1058345" y="2610808"/>
              <a:chExt cx="4299902" cy="74392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401018" y="2610808"/>
                <a:ext cx="604577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Part4.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058345" y="3017758"/>
                <a:ext cx="1289935" cy="336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데이터 흐름도</a:t>
                </a:r>
                <a:endParaRPr lang="ko-KR" altLang="en-US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584311" y="2610808"/>
                <a:ext cx="604577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Part6.</a:t>
                </a:r>
                <a:endParaRPr lang="ko-KR" altLang="en-US" sz="1200" u="sng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414967" y="3017758"/>
                <a:ext cx="943280" cy="336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추후 계획</a:t>
                </a:r>
                <a:endParaRPr lang="ko-KR" altLang="en-US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625694" y="2610808"/>
              <a:ext cx="943280" cy="743923"/>
              <a:chOff x="1231672" y="2610808"/>
              <a:chExt cx="943280" cy="743923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401018" y="2610808"/>
                <a:ext cx="604578" cy="275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u="sng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effectLst>
                      <a:outerShdw blurRad="508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Part5.</a:t>
                </a:r>
                <a:endParaRPr lang="ko-KR" altLang="en-US" sz="1200" u="sng" dirty="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231672" y="3017758"/>
                <a:ext cx="943280" cy="336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</a:rPr>
                  <a:t>핵심 기술</a:t>
                </a:r>
                <a:endParaRPr lang="ko-KR" altLang="en-US" sz="1600" b="1" dirty="0">
                  <a:solidFill>
                    <a:schemeClr val="bg1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78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자연어 처리 이후의 워드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등의 방법이 많음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딥러닝</a:t>
            </a:r>
            <a:r>
              <a:rPr lang="ko-KR" altLang="en-US" dirty="0" smtClean="0"/>
              <a:t> 연구가 활발히 진행되면서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 데이터 조합이 이루어지고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우리나라도 이에 따른 연구가 활발히 진행되고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기존 한국어 텍스트 </a:t>
            </a:r>
            <a:r>
              <a:rPr lang="ko-KR" altLang="en-US" dirty="0" err="1" smtClean="0"/>
              <a:t>마이닝의</a:t>
            </a:r>
            <a:r>
              <a:rPr lang="ko-KR" altLang="en-US" dirty="0" smtClean="0"/>
              <a:t>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자연어 처리의 어려움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일반적인 </a:t>
            </a:r>
            <a:r>
              <a:rPr lang="en-US" altLang="ko-KR" dirty="0" err="1" smtClean="0"/>
              <a:t>konlpy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사용시 새로운 단어를 인식하지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많은 단어를 인식하지 못하는 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기업들은 기업들만의 단어 사전을 구축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딥러닝을</a:t>
            </a:r>
            <a:r>
              <a:rPr lang="ko-KR" altLang="en-US" dirty="0" smtClean="0"/>
              <a:t> 이용한 텍스트 </a:t>
            </a:r>
            <a:r>
              <a:rPr lang="ko-KR" altLang="en-US" dirty="0" err="1" smtClean="0"/>
              <a:t>마이닝은</a:t>
            </a:r>
            <a:r>
              <a:rPr lang="ko-KR" altLang="en-US" dirty="0" smtClean="0"/>
              <a:t> 이제 시작 단계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027" y="2169848"/>
            <a:ext cx="3974091" cy="23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6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딥러닝을</a:t>
            </a:r>
            <a:r>
              <a:rPr lang="ko-KR" altLang="en-US" dirty="0" smtClean="0"/>
              <a:t> 이용한 한국어 기반 텍스트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시스템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구축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장고</a:t>
            </a:r>
            <a:r>
              <a:rPr lang="en-US" altLang="ko-KR" dirty="0" smtClean="0"/>
              <a:t>(Django) </a:t>
            </a:r>
            <a:r>
              <a:rPr lang="ko-KR" altLang="en-US" dirty="0" smtClean="0"/>
              <a:t>웹 서버 구축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크롤링</a:t>
            </a:r>
            <a:r>
              <a:rPr lang="ko-KR" altLang="en-US" dirty="0" smtClean="0"/>
              <a:t> 시스템으로 데이터 수집 구축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본 프로젝트 만의 단어 사전 구축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알고리즘으로 텍스트 데이터 분류 및 시각화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연관 단어 추출 및 시각화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255" y="2554533"/>
            <a:ext cx="2678040" cy="336847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718686" y="3254329"/>
            <a:ext cx="4485311" cy="2668676"/>
            <a:chOff x="5397954" y="2826327"/>
            <a:chExt cx="5314950" cy="32670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7954" y="2826327"/>
              <a:ext cx="5314950" cy="326707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7617790" y="2937731"/>
              <a:ext cx="1047404" cy="159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380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개발도구 및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개발도구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language</a:t>
            </a:r>
          </a:p>
          <a:p>
            <a:pPr lvl="2"/>
            <a:r>
              <a:rPr lang="en-US" altLang="ko-KR" dirty="0" smtClean="0"/>
              <a:t>Python3(use anaconda), HTML, CSS, JavaScript</a:t>
            </a:r>
          </a:p>
          <a:p>
            <a:pPr lvl="1"/>
            <a:r>
              <a:rPr lang="en-US" altLang="ko-KR" dirty="0" smtClean="0"/>
              <a:t>server</a:t>
            </a:r>
          </a:p>
          <a:p>
            <a:pPr lvl="2"/>
            <a:r>
              <a:rPr lang="en-US" altLang="ko-KR" dirty="0" smtClean="0"/>
              <a:t>centos7</a:t>
            </a:r>
          </a:p>
          <a:p>
            <a:pPr lvl="1"/>
            <a:r>
              <a:rPr lang="en-US" altLang="ko-KR" dirty="0" smtClean="0"/>
              <a:t>Web server</a:t>
            </a:r>
          </a:p>
          <a:p>
            <a:pPr lvl="2"/>
            <a:r>
              <a:rPr lang="en-US" altLang="ko-KR" dirty="0" err="1" smtClean="0"/>
              <a:t>nginx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uwsgi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Version control</a:t>
            </a:r>
          </a:p>
          <a:p>
            <a:pPr lvl="2"/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tools</a:t>
            </a:r>
          </a:p>
          <a:p>
            <a:pPr lvl="2"/>
            <a:r>
              <a:rPr lang="en-US" altLang="ko-KR" dirty="0" err="1" smtClean="0"/>
              <a:t>Pycharm</a:t>
            </a:r>
            <a:r>
              <a:rPr lang="en-US" altLang="ko-KR" dirty="0" smtClean="0"/>
              <a:t>, putty, </a:t>
            </a:r>
            <a:r>
              <a:rPr lang="en-US" altLang="ko-KR" dirty="0" err="1" smtClean="0"/>
              <a:t>filezilla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986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개발도구 및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Django</a:t>
            </a:r>
          </a:p>
          <a:p>
            <a:pPr lvl="2"/>
            <a:r>
              <a:rPr lang="en-US" altLang="ko-KR" dirty="0" smtClean="0"/>
              <a:t>python web framework</a:t>
            </a:r>
          </a:p>
          <a:p>
            <a:pPr lvl="1"/>
            <a:r>
              <a:rPr lang="en-US" altLang="ko-KR" dirty="0" smtClean="0"/>
              <a:t>BeautifulSoup4, Selenium</a:t>
            </a:r>
          </a:p>
          <a:p>
            <a:pPr lvl="2"/>
            <a:r>
              <a:rPr lang="en-US" altLang="ko-KR" dirty="0" smtClean="0"/>
              <a:t>crawler</a:t>
            </a:r>
          </a:p>
          <a:p>
            <a:pPr lvl="1"/>
            <a:r>
              <a:rPr lang="en-US" altLang="ko-KR" dirty="0" err="1" smtClean="0"/>
              <a:t>Mecab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NLP system lib</a:t>
            </a:r>
          </a:p>
          <a:p>
            <a:pPr lvl="1"/>
            <a:r>
              <a:rPr lang="en-US" altLang="ko-KR" dirty="0" err="1" smtClean="0"/>
              <a:t>Scikit</a:t>
            </a:r>
            <a:r>
              <a:rPr lang="en-US" altLang="ko-KR" dirty="0" smtClean="0"/>
              <a:t>-learn,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backend)</a:t>
            </a:r>
          </a:p>
          <a:p>
            <a:pPr lvl="2"/>
            <a:r>
              <a:rPr lang="en-US" altLang="ko-KR" dirty="0" smtClean="0"/>
              <a:t>Machine &amp; Deep </a:t>
            </a:r>
            <a:r>
              <a:rPr lang="en-US" altLang="ko-KR" dirty="0" err="1" smtClean="0"/>
              <a:t>learing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Word2vec</a:t>
            </a:r>
          </a:p>
          <a:p>
            <a:pPr lvl="2"/>
            <a:r>
              <a:rPr lang="en-US" altLang="ko-KR" dirty="0" smtClean="0"/>
              <a:t>word to vector</a:t>
            </a:r>
          </a:p>
          <a:p>
            <a:pPr lvl="1"/>
            <a:r>
              <a:rPr lang="en-US" altLang="ko-KR" dirty="0" smtClean="0"/>
              <a:t>Pandas,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Data preprocessing and Data visualization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193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흐름도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crawler system</a:t>
            </a:r>
          </a:p>
          <a:p>
            <a:pPr lvl="1"/>
            <a:r>
              <a:rPr lang="ko-KR" altLang="en-US" dirty="0" smtClean="0"/>
              <a:t>단어 수집</a:t>
            </a:r>
            <a:endParaRPr lang="en-US" altLang="ko-KR" dirty="0" smtClean="0"/>
          </a:p>
          <a:p>
            <a:r>
              <a:rPr lang="en-US" altLang="ko-KR" dirty="0" smtClean="0"/>
              <a:t>NLP</a:t>
            </a:r>
          </a:p>
          <a:p>
            <a:pPr lvl="1"/>
            <a:r>
              <a:rPr lang="ko-KR" altLang="en-US" dirty="0" smtClean="0"/>
              <a:t>단어 사전 구축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형태소 분석</a:t>
            </a:r>
            <a:endParaRPr lang="en-US" altLang="ko-KR" dirty="0" smtClean="0"/>
          </a:p>
          <a:p>
            <a:r>
              <a:rPr lang="en-US" altLang="ko-KR" dirty="0" smtClean="0"/>
              <a:t>Classification model</a:t>
            </a:r>
          </a:p>
          <a:p>
            <a:pPr lvl="1"/>
            <a:r>
              <a:rPr lang="ko-KR" altLang="en-US" dirty="0" smtClean="0"/>
              <a:t>분류 모델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머신러닝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r>
              <a:rPr lang="en-US" altLang="ko-KR" dirty="0" smtClean="0"/>
              <a:t>Word vector model</a:t>
            </a:r>
          </a:p>
          <a:p>
            <a:pPr lvl="1"/>
            <a:r>
              <a:rPr lang="ko-KR" altLang="en-US" dirty="0" smtClean="0"/>
              <a:t>연관 단어 추출</a:t>
            </a:r>
            <a:endParaRPr lang="en-US" altLang="ko-KR" dirty="0" smtClean="0"/>
          </a:p>
          <a:p>
            <a:r>
              <a:rPr lang="en-US" altLang="ko-KR" dirty="0" smtClean="0"/>
              <a:t>Django</a:t>
            </a:r>
          </a:p>
          <a:p>
            <a:pPr lvl="1"/>
            <a:r>
              <a:rPr lang="ko-KR" altLang="en-US" dirty="0" smtClean="0"/>
              <a:t>해당 데이터들을 웹으로 시각화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16" y="818423"/>
            <a:ext cx="8017814" cy="446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5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기</a:t>
            </a:r>
            <a:r>
              <a:rPr lang="ko-KR" altLang="en-US" dirty="0" smtClean="0"/>
              <a:t>술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crawler system</a:t>
            </a:r>
          </a:p>
          <a:p>
            <a:pPr lvl="1"/>
            <a:r>
              <a:rPr lang="en-US" altLang="ko-KR" dirty="0" smtClean="0"/>
              <a:t>Selenium</a:t>
            </a:r>
            <a:r>
              <a:rPr lang="ko-KR" altLang="en-US" dirty="0" smtClean="0"/>
              <a:t>으로 웹 페이지 오픈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Beautiful soup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HTML 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r>
              <a:rPr lang="en-US" altLang="ko-KR" dirty="0" smtClean="0"/>
              <a:t>NLP</a:t>
            </a:r>
          </a:p>
          <a:p>
            <a:pPr lvl="1"/>
            <a:r>
              <a:rPr lang="en-US" altLang="ko-KR" dirty="0" err="1" smtClean="0"/>
              <a:t>mecab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한국어 자연어 처리를 위한 형태소 분석기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단어 사전 구축이 핵심</a:t>
            </a:r>
            <a:endParaRPr lang="en-US" altLang="ko-KR" dirty="0" smtClean="0"/>
          </a:p>
          <a:p>
            <a:r>
              <a:rPr lang="en-US" altLang="ko-KR" dirty="0" smtClean="0"/>
              <a:t>Classification model</a:t>
            </a:r>
          </a:p>
          <a:p>
            <a:pPr lvl="1"/>
            <a:r>
              <a:rPr lang="ko-KR" altLang="en-US" dirty="0" err="1" smtClean="0"/>
              <a:t>머신러닝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Logistic regression</a:t>
            </a:r>
          </a:p>
          <a:p>
            <a:pPr lvl="1"/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LSTM</a:t>
            </a:r>
          </a:p>
          <a:p>
            <a:r>
              <a:rPr lang="en-US" altLang="ko-KR" dirty="0" smtClean="0"/>
              <a:t>Django</a:t>
            </a:r>
          </a:p>
          <a:p>
            <a:pPr lvl="1"/>
            <a:r>
              <a:rPr lang="en-US" altLang="ko-KR" dirty="0" err="1" smtClean="0"/>
              <a:t>subprocess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시각화를 위한 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-&gt; execute python file  </a:t>
            </a:r>
            <a:r>
              <a:rPr lang="en-US" altLang="ko-KR" dirty="0" err="1" smtClean="0"/>
              <a:t>subprocess</a:t>
            </a:r>
            <a:r>
              <a:rPr lang="ko-KR" altLang="en-US" dirty="0" smtClean="0"/>
              <a:t>가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visualization</a:t>
            </a:r>
          </a:p>
          <a:p>
            <a:pPr lvl="2"/>
            <a:r>
              <a:rPr lang="ko-KR" altLang="en-US" dirty="0" smtClean="0"/>
              <a:t>효과적인 시각화가 핵심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21" y="496992"/>
            <a:ext cx="6467430" cy="36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6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crawling</a:t>
            </a:r>
          </a:p>
          <a:p>
            <a:pPr lvl="1"/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</a:t>
            </a:r>
            <a:r>
              <a:rPr lang="en-US" altLang="ko-KR" dirty="0" smtClean="0"/>
              <a:t>, IT, </a:t>
            </a:r>
            <a:r>
              <a:rPr lang="ko-KR" altLang="en-US" dirty="0" smtClean="0"/>
              <a:t>연예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(~</a:t>
            </a:r>
            <a:r>
              <a:rPr lang="en-US" altLang="ko-KR" dirty="0" err="1" smtClean="0"/>
              <a:t>ing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NLP</a:t>
            </a:r>
          </a:p>
          <a:p>
            <a:pPr lvl="1"/>
            <a:r>
              <a:rPr lang="ko-KR" altLang="en-US" dirty="0" smtClean="0"/>
              <a:t>단어 사전 구축</a:t>
            </a:r>
            <a:endParaRPr lang="en-US" altLang="ko-KR" dirty="0" smtClean="0"/>
          </a:p>
          <a:p>
            <a:r>
              <a:rPr lang="en-US" altLang="ko-KR" smtClean="0"/>
              <a:t>classification </a:t>
            </a:r>
            <a:r>
              <a:rPr lang="en-US" altLang="ko-KR" dirty="0" smtClean="0"/>
              <a:t>model </a:t>
            </a:r>
            <a:r>
              <a:rPr lang="ko-KR" altLang="en-US" dirty="0" smtClean="0"/>
              <a:t>스터디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머신러닝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Logistic regression</a:t>
            </a:r>
          </a:p>
          <a:p>
            <a:pPr lvl="1"/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27238109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48</TotalTime>
  <Words>284</Words>
  <Application>Microsoft Office PowerPoint</Application>
  <PresentationFormat>와이드스크린</PresentationFormat>
  <Paragraphs>104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Palatino Linotype</vt:lpstr>
      <vt:lpstr>맑은 고딕</vt:lpstr>
      <vt:lpstr>한컴 윤체 L</vt:lpstr>
      <vt:lpstr>Gallery</vt:lpstr>
      <vt:lpstr>PowerPoint 프레젠테이션</vt:lpstr>
      <vt:lpstr>PowerPoint 프레젠테이션</vt:lpstr>
      <vt:lpstr>개요</vt:lpstr>
      <vt:lpstr>프로젝트 목적</vt:lpstr>
      <vt:lpstr>개발도구 및 라이브러리</vt:lpstr>
      <vt:lpstr>개발도구 및 라이브러리</vt:lpstr>
      <vt:lpstr>데이터 흐름도</vt:lpstr>
      <vt:lpstr>핵심 기술</vt:lpstr>
      <vt:lpstr>추후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수진</dc:creator>
  <cp:lastModifiedBy>이 수진</cp:lastModifiedBy>
  <cp:revision>16</cp:revision>
  <dcterms:created xsi:type="dcterms:W3CDTF">2018-09-27T06:05:41Z</dcterms:created>
  <dcterms:modified xsi:type="dcterms:W3CDTF">2018-09-27T06:54:07Z</dcterms:modified>
</cp:coreProperties>
</file>