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309" r:id="rId4"/>
    <p:sldId id="262" r:id="rId5"/>
    <p:sldId id="310" r:id="rId6"/>
    <p:sldId id="311" r:id="rId7"/>
    <p:sldId id="317" r:id="rId8"/>
    <p:sldId id="314" r:id="rId9"/>
    <p:sldId id="318" r:id="rId10"/>
    <p:sldId id="268" r:id="rId1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Livvic" pitchFamily="2" charset="77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  <p:embeddedFont>
      <p:font typeface="Raleway Black" panose="020F0502020204030204" pitchFamily="34" charset="0"/>
      <p:bold r:id="rId22"/>
      <p:italic r:id="rId23"/>
      <p:boldItalic r:id="rId24"/>
    </p:embeddedFont>
    <p:embeddedFont>
      <p:font typeface="Roboto Condensed Light" panose="020F0302020204030204" pitchFamily="34" charset="0"/>
      <p:regular r:id="rId25"/>
      <p:italic r:id="rId26"/>
    </p:embeddedFont>
    <p:embeddedFont>
      <p:font typeface="Tajawal" pitchFamily="2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3FED2-2F82-4A57-A37B-68D47F2E5FA8}">
  <a:tblStyle styleId="{59B3FED2-2F82-4A57-A37B-68D47F2E5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5801"/>
  </p:normalViewPr>
  <p:slideViewPr>
    <p:cSldViewPr snapToGrid="0">
      <p:cViewPr varScale="1">
        <p:scale>
          <a:sx n="142" d="100"/>
          <a:sy n="142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17130de7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17130de7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7130de7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17130de7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4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44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17130de75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17130de75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1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6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 r:id="rId4" action="ppaction://hlinksldjump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latin typeface="Raleway Black"/>
                <a:ea typeface="Raleway Black"/>
                <a:cs typeface="Raleway Black"/>
                <a:sym typeface="Raleway Black"/>
              </a:rPr>
              <a:t>Economic Analysis Project</a:t>
            </a:r>
            <a:endParaRPr sz="57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Ella </a:t>
            </a:r>
            <a:r>
              <a:rPr lang="en-US" dirty="0" err="1"/>
              <a:t>Batdelger</a:t>
            </a:r>
            <a:endParaRPr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>
            <a:spLocks noGrp="1"/>
          </p:cNvSpPr>
          <p:nvPr>
            <p:ph type="title"/>
          </p:nvPr>
        </p:nvSpPr>
        <p:spPr>
          <a:xfrm>
            <a:off x="2605999" y="1050675"/>
            <a:ext cx="4866087" cy="1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Thank you!</a:t>
            </a:r>
            <a:endParaRPr sz="6800" dirty="0"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2920838" y="3190475"/>
            <a:ext cx="3945325" cy="1725900"/>
            <a:chOff x="2920838" y="3190475"/>
            <a:chExt cx="3945325" cy="1725900"/>
          </a:xfrm>
        </p:grpSpPr>
        <p:sp>
          <p:nvSpPr>
            <p:cNvPr id="670" name="Google Shape;670;p37"/>
            <p:cNvSpPr/>
            <p:nvPr/>
          </p:nvSpPr>
          <p:spPr>
            <a:xfrm>
              <a:off x="2920838" y="3647375"/>
              <a:ext cx="3945300" cy="12690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2920838" y="3190475"/>
              <a:ext cx="39453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378063" y="3190475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4" name="Google Shape;674;p37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7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7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7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7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465" b="475"/>
          <a:stretch/>
        </p:blipFill>
        <p:spPr>
          <a:xfrm>
            <a:off x="6489362" y="328950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7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1" name="Google Shape;681;p37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2" name="Google Shape;682;p37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3" name="Google Shape;683;p37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668;p37">
            <a:extLst>
              <a:ext uri="{FF2B5EF4-FFF2-40B4-BE49-F238E27FC236}">
                <a16:creationId xmlns:a16="http://schemas.microsoft.com/office/drawing/2014/main" id="{AC97371C-91BB-8C7F-3A9D-5301A6E9E24D}"/>
              </a:ext>
            </a:extLst>
          </p:cNvPr>
          <p:cNvSpPr txBox="1">
            <a:spLocks/>
          </p:cNvSpPr>
          <p:nvPr/>
        </p:nvSpPr>
        <p:spPr>
          <a:xfrm>
            <a:off x="2943712" y="3852732"/>
            <a:ext cx="3987256" cy="77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Black"/>
              <a:buNone/>
              <a:defRPr sz="48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rId3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rId4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9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ECONOMIC DATA ANALYSIS using Python</a:t>
            </a:r>
            <a:endParaRPr sz="2400"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251284" y="1128325"/>
            <a:ext cx="6407675" cy="11954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/>
            <a:r>
              <a:rPr lang="en-US" sz="1600" dirty="0"/>
              <a:t>FRED: Federal Reserve Economic Data </a:t>
            </a:r>
          </a:p>
          <a:p>
            <a:pPr marL="285750" indent="-285750"/>
            <a:r>
              <a:rPr lang="en-US" sz="1600" dirty="0"/>
              <a:t>Publicly available online database</a:t>
            </a:r>
          </a:p>
          <a:p>
            <a:pPr marL="285750" indent="-285750"/>
            <a:r>
              <a:rPr lang="en-US" sz="1600" dirty="0"/>
              <a:t>Data Scraping using API key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3CA6E-15BC-5875-05A3-DF841FEB39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725" y="2204433"/>
            <a:ext cx="7772400" cy="2300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Search and Basic Plotting 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56FC3-17E1-84D7-D352-D43874FC0C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050" y="1053289"/>
            <a:ext cx="6910235" cy="776149"/>
          </a:xfrm>
          <a:prstGeom prst="rect">
            <a:avLst/>
          </a:prstGeom>
        </p:spPr>
      </p:pic>
      <p:pic>
        <p:nvPicPr>
          <p:cNvPr id="5" name="Picture 4" descr="A graph showing the amount of unemployment rate&#10;&#10;Description automatically generated">
            <a:extLst>
              <a:ext uri="{FF2B5EF4-FFF2-40B4-BE49-F238E27FC236}">
                <a16:creationId xmlns:a16="http://schemas.microsoft.com/office/drawing/2014/main" id="{2DCB9F96-348D-4C18-E375-8F00391B7D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5194" y="1915409"/>
            <a:ext cx="4847945" cy="25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 % by States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AA74-DB17-9C79-BD31-3A0148107E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048" y="966125"/>
            <a:ext cx="4262349" cy="790753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C8CA9A-507F-843F-DAEC-DC2178235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048" y="1944488"/>
            <a:ext cx="5574596" cy="2775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 rate in May 2020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6E908-10E0-E230-8931-7AB35945B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769" y="2183603"/>
            <a:ext cx="3013843" cy="776293"/>
          </a:xfrm>
          <a:prstGeom prst="rect">
            <a:avLst/>
          </a:prstGeom>
        </p:spPr>
      </p:pic>
      <p:pic>
        <p:nvPicPr>
          <p:cNvPr id="5" name="Picture 4" descr="A graph of a number of states&#10;&#10;Description automatically generated">
            <a:extLst>
              <a:ext uri="{FF2B5EF4-FFF2-40B4-BE49-F238E27FC236}">
                <a16:creationId xmlns:a16="http://schemas.microsoft.com/office/drawing/2014/main" id="{4F41868D-E66F-7EFF-56B4-C40D7216BD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2081" y="1181549"/>
            <a:ext cx="3104636" cy="35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Unem</a:t>
            </a:r>
            <a:r>
              <a:rPr lang="en-US" dirty="0"/>
              <a:t> % and LFPR by States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 descr="A chart of red and blue lines&#10;&#10;Description automatically generated">
            <a:extLst>
              <a:ext uri="{FF2B5EF4-FFF2-40B4-BE49-F238E27FC236}">
                <a16:creationId xmlns:a16="http://schemas.microsoft.com/office/drawing/2014/main" id="{EB040D21-1D55-445E-D1CA-381D8465C4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5174" y="1096937"/>
            <a:ext cx="3513651" cy="35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Unemployment% vs LFPR in PA</a:t>
            </a:r>
            <a:endParaRPr dirty="0"/>
          </a:p>
        </p:txBody>
      </p:sp>
      <p:pic>
        <p:nvPicPr>
          <p:cNvPr id="495" name="Google Shape;495;p31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31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2" name="Google Shape;502;p31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3" name="Google Shape;503;p31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DC39B-A74D-5910-DE72-9DE5C3CB4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1173" y="1060158"/>
            <a:ext cx="6276054" cy="33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Implications for Stakeholders</a:t>
            </a:r>
            <a:endParaRPr dirty="0"/>
          </a:p>
        </p:txBody>
      </p:sp>
      <p:sp>
        <p:nvSpPr>
          <p:cNvPr id="1308" name="Google Shape;1308;p49"/>
          <p:cNvSpPr/>
          <p:nvPr/>
        </p:nvSpPr>
        <p:spPr>
          <a:xfrm>
            <a:off x="2197075" y="1929075"/>
            <a:ext cx="5393100" cy="2226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9"/>
          <p:cNvSpPr/>
          <p:nvPr/>
        </p:nvSpPr>
        <p:spPr>
          <a:xfrm>
            <a:off x="2196825" y="1472175"/>
            <a:ext cx="5393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9"/>
          <p:cNvSpPr/>
          <p:nvPr/>
        </p:nvSpPr>
        <p:spPr>
          <a:xfrm>
            <a:off x="7101700" y="1472175"/>
            <a:ext cx="488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 txBox="1"/>
          <p:nvPr/>
        </p:nvSpPr>
        <p:spPr>
          <a:xfrm flipH="1">
            <a:off x="2659425" y="2012113"/>
            <a:ext cx="44679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Policymakers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could use this data to identify regions that require more job-creation programs to decrease unemployment rate.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Economists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and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business owners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can also use this data to forecast economic-growth.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Job seekers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could also benefit from understanding unemployment trends, allowing them to make more informed decision</a:t>
            </a:r>
            <a:endParaRPr sz="1600" dirty="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5754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Societal Implications</a:t>
            </a:r>
            <a:endParaRPr dirty="0"/>
          </a:p>
        </p:txBody>
      </p:sp>
      <p:sp>
        <p:nvSpPr>
          <p:cNvPr id="1308" name="Google Shape;1308;p49"/>
          <p:cNvSpPr/>
          <p:nvPr/>
        </p:nvSpPr>
        <p:spPr>
          <a:xfrm>
            <a:off x="2197075" y="1929075"/>
            <a:ext cx="5393100" cy="2226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9"/>
          <p:cNvSpPr/>
          <p:nvPr/>
        </p:nvSpPr>
        <p:spPr>
          <a:xfrm>
            <a:off x="2196825" y="1472175"/>
            <a:ext cx="5393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9"/>
          <p:cNvSpPr/>
          <p:nvPr/>
        </p:nvSpPr>
        <p:spPr>
          <a:xfrm>
            <a:off x="7101700" y="1472175"/>
            <a:ext cx="4881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 txBox="1"/>
          <p:nvPr/>
        </p:nvSpPr>
        <p:spPr>
          <a:xfrm flipH="1">
            <a:off x="2659425" y="2012113"/>
            <a:ext cx="4467900" cy="19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Unemployment rate often affects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Economic Inequality, Social Well-being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, and 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Public Policy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This project can help informing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policy decisions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and </a:t>
            </a:r>
            <a:r>
              <a:rPr lang="en-US" sz="1600" b="1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raising awareness </a:t>
            </a:r>
            <a:r>
              <a:rPr lang="en-US" sz="1600" dirty="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using data-driven approaches. </a:t>
            </a:r>
            <a:endParaRPr sz="1600" dirty="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312" name="Google Shape;1312;p49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9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49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9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8" name="Google Shape;1318;p49">
            <a:hlinkClick r:id="rId9" action="ppaction://hlinksldjump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9" name="Google Shape;1319;p49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0" name="Google Shape;1320;p49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85153777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Data300 Project</Template>
  <TotalTime>9987</TotalTime>
  <Words>175</Words>
  <Application>Microsoft Macintosh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Condensed Light</vt:lpstr>
      <vt:lpstr>Raleway Black</vt:lpstr>
      <vt:lpstr>Livvic</vt:lpstr>
      <vt:lpstr>Raleway</vt:lpstr>
      <vt:lpstr>Bebas Neue</vt:lpstr>
      <vt:lpstr>Arial</vt:lpstr>
      <vt:lpstr>Tajawal</vt:lpstr>
      <vt:lpstr>Cute Lovely Interface by Slidesgo</vt:lpstr>
      <vt:lpstr>Economic Analysis Project</vt:lpstr>
      <vt:lpstr>ECONOMIC DATA ANALYSIS using Python</vt:lpstr>
      <vt:lpstr>Data Search and Basic Plotting </vt:lpstr>
      <vt:lpstr>Unemployment % by States</vt:lpstr>
      <vt:lpstr>Unemployment rate in May 2020</vt:lpstr>
      <vt:lpstr>Unem % and LFPR by States</vt:lpstr>
      <vt:lpstr>Unemployment% vs LFPR in PA</vt:lpstr>
      <vt:lpstr>Implications for Stakeholders</vt:lpstr>
      <vt:lpstr>Potential Societal Implications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400 Mini Project</dc:title>
  <dc:creator>Batdelger, Munkhtsatsral</dc:creator>
  <cp:lastModifiedBy>Batdelger, Munkhtsatsral</cp:lastModifiedBy>
  <cp:revision>9</cp:revision>
  <dcterms:created xsi:type="dcterms:W3CDTF">2024-09-30T23:54:45Z</dcterms:created>
  <dcterms:modified xsi:type="dcterms:W3CDTF">2024-12-29T19:16:42Z</dcterms:modified>
</cp:coreProperties>
</file>