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69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5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6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0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3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4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3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u/s!Amfo1lixPzv-j3d8Ft7z2lWyGMwq?e=vChMs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9DD3-102E-C346-DBF3-BF537779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196" y="1062038"/>
            <a:ext cx="7185804" cy="2881311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Python &amp; Data Science Training</a:t>
            </a:r>
            <a:br>
              <a:rPr lang="en-US" sz="5000" dirty="0"/>
            </a:br>
            <a:r>
              <a:rPr lang="en-US" sz="2800" dirty="0"/>
              <a:t>Project 3 – Home Price Changes in Southern California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CC92E-9FAA-20E7-95F2-D1E163F51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7" r="31573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155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Purpose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87" y="2152635"/>
            <a:ext cx="11189478" cy="435516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will do the following: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Impact of interest rate on mortgage originations?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Impact of interest rate on home prices?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Tracking home price changes in southern California for four years (2018/01 to 2021/12).  </a:t>
            </a:r>
          </a:p>
        </p:txBody>
      </p:sp>
    </p:spTree>
    <p:extLst>
      <p:ext uri="{BB962C8B-B14F-4D97-AF65-F5344CB8AC3E}">
        <p14:creationId xmlns:p14="http://schemas.microsoft.com/office/powerpoint/2010/main" val="1004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Link to the file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87" y="2152635"/>
            <a:ext cx="11189478" cy="4355169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Program 4.1 will process 55GB of data and requires a lot of computing power.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If your computer is not powerful to run 4.1 of the </a:t>
            </a:r>
            <a:r>
              <a:rPr lang="en-US" sz="2400" dirty="0" err="1"/>
              <a:t>Jupyter</a:t>
            </a:r>
            <a:r>
              <a:rPr lang="en-US" sz="2400" dirty="0"/>
              <a:t> Notebook, you can skip 4.1 and directly use 4.2 after downloading the zipped data from the following link: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hlinkClick r:id="rId2"/>
              </a:rPr>
              <a:t>https://1drv.ms/u/s!Amfo1lixPzv-j3d8Ft7z2lWyGMwq?e=vChMsW</a:t>
            </a:r>
            <a:endParaRPr lang="en-US" sz="24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There are 18 files after you have unzipped it.  16 files are mortgage origination files from 2018/01 to 2021/12.</a:t>
            </a:r>
          </a:p>
        </p:txBody>
      </p:sp>
    </p:spTree>
    <p:extLst>
      <p:ext uri="{BB962C8B-B14F-4D97-AF65-F5344CB8AC3E}">
        <p14:creationId xmlns:p14="http://schemas.microsoft.com/office/powerpoint/2010/main" val="18488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We will compare loan quality in the following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44" y="1981080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FICO score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Loan Purpose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Purchase (less sensitive to interest changes. </a:t>
            </a:r>
            <a:r>
              <a:rPr lang="zh-CN" alt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刚需）</a:t>
            </a:r>
            <a:endParaRPr lang="en-US" altLang="zh-CN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Relocation to a new place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	Getting married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Rate 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refinance (very sensitive to interest rate)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altLang="zh-CN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When interest rate drops, a refinance can low down mortgage payment. 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Cash out refinance (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very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sensitive to interest rate)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Example: A house of $1mm with $600 in unpaid principal (loan amount).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    The borrower can get $50K from the bank to finance remodeling.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		    His/her new unpaid principal is now $650K.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Interest only loans (no payment for principal)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LTV (loan-to-value ratio)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LTV=loan amount / house selling value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DTI (debt-to-income ratio)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DTI=debt payment /Income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F54116-595C-FADF-4DB8-F738EB08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4" y="2639291"/>
            <a:ext cx="4848861" cy="29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15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A2DDB-F345-AB5E-DB0D-6DF1A96A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2229523"/>
            <a:ext cx="8880764" cy="462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4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r>
              <a:rPr lang="en-US" sz="2000" dirty="0"/>
              <a:t>FICO and loan performance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0D8D46-F638-6BEA-29BB-42A10D7A3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7" y="2963967"/>
            <a:ext cx="3801929" cy="30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85172B8-E11D-A270-20FE-C3E0E3BD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35" y="2963967"/>
            <a:ext cx="3801930" cy="30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0EB9144-7A84-9BDD-93CE-809F5A5AE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386" y="3003722"/>
            <a:ext cx="3791068" cy="30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5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A6496D-ABF3-E753-1A3D-4D76DD89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42" y="2355273"/>
            <a:ext cx="8505825" cy="45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37F09B-663C-E955-85A5-715FF02F0554}"/>
              </a:ext>
            </a:extLst>
          </p:cNvPr>
          <p:cNvSpPr txBox="1"/>
          <p:nvPr/>
        </p:nvSpPr>
        <p:spPr>
          <a:xfrm>
            <a:off x="9254836" y="2604655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data point on the graph is labeled by the first 3 digits of the zip codes in southern California. </a:t>
            </a:r>
          </a:p>
        </p:txBody>
      </p:sp>
    </p:spTree>
    <p:extLst>
      <p:ext uri="{BB962C8B-B14F-4D97-AF65-F5344CB8AC3E}">
        <p14:creationId xmlns:p14="http://schemas.microsoft.com/office/powerpoint/2010/main" val="287675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6395</TotalTime>
  <Words>336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 Boardroom</vt:lpstr>
      <vt:lpstr>Python &amp; Data Science Training Project 3 – Home Price Changes in Southern California</vt:lpstr>
      <vt:lpstr>Purpose of the Study</vt:lpstr>
      <vt:lpstr>Link to the file for the project</vt:lpstr>
      <vt:lpstr>We will compare loan quality in the following aspects</vt:lpstr>
      <vt:lpstr>Example of visualization</vt:lpstr>
      <vt:lpstr>Example of visualization FICO and loan performance</vt:lpstr>
      <vt:lpstr>Example of 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Data Science Training Project 1 – EV Adoption Analysis</dc:title>
  <dc:creator>Zhixiao Lin</dc:creator>
  <cp:lastModifiedBy>Zhixiao Lin</cp:lastModifiedBy>
  <cp:revision>22</cp:revision>
  <dcterms:created xsi:type="dcterms:W3CDTF">2022-12-13T18:55:35Z</dcterms:created>
  <dcterms:modified xsi:type="dcterms:W3CDTF">2023-01-04T06:18:20Z</dcterms:modified>
</cp:coreProperties>
</file>