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81409-29E3-CDC1-73C8-CA71A5947C77}" v="1046" dt="2025-05-21T19:51:26.833"/>
    <p1510:client id="{4F492E7C-6638-E20C-419E-0E4DC7E6F5D2}" v="943" dt="2025-05-21T21:11:42.573"/>
    <p1510:client id="{5EC522A6-93CD-E624-BD9F-3F9F331D8948}" v="407" dt="2025-05-21T22:09:18.012"/>
    <p1510:client id="{796DFD3E-13D3-A9BB-EFC0-7A76C57BA210}" v="291" dt="2025-05-21T16:09:3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014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1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74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6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1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339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5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914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4469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77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0" r:id="rId6"/>
    <p:sldLayoutId id="2147483736" r:id="rId7"/>
    <p:sldLayoutId id="2147483737" r:id="rId8"/>
    <p:sldLayoutId id="2147483738" r:id="rId9"/>
    <p:sldLayoutId id="2147483739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8914" y="893935"/>
            <a:ext cx="5364937" cy="3339390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/>
              <a:t>Dungeon Breakout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78915" y="4876803"/>
            <a:ext cx="5364936" cy="909848"/>
          </a:xfrm>
        </p:spPr>
        <p:txBody>
          <a:bodyPr anchor="t">
            <a:normAutofit/>
          </a:bodyPr>
          <a:lstStyle/>
          <a:p>
            <a:r>
              <a:rPr lang="en-US" sz="2400" b="1"/>
              <a:t>Proces </a:t>
            </a:r>
            <a:r>
              <a:rPr lang="en-US" sz="2400" b="1" err="1"/>
              <a:t>tworzenia</a:t>
            </a:r>
            <a:r>
              <a:rPr lang="en-US" sz="2400" b="1"/>
              <a:t> </a:t>
            </a:r>
            <a:r>
              <a:rPr lang="en-US" sz="2400" b="1" err="1"/>
              <a:t>gry</a:t>
            </a:r>
            <a:endParaRPr lang="en-US" sz="2400" b="1"/>
          </a:p>
        </p:txBody>
      </p:sp>
      <p:pic>
        <p:nvPicPr>
          <p:cNvPr id="4" name="Picture 3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537C767E-F646-5525-18A3-B8C77CF8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10" r="21268" b="8"/>
          <a:stretch>
            <a:fillRect/>
          </a:stretch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B95BE3-D5B2-4F38-9A01-17866C9FB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040331" y="4555071"/>
            <a:ext cx="5303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C9E33D-3E02-95FB-E96B-B20B3D4354C4}"/>
              </a:ext>
            </a:extLst>
          </p:cNvPr>
          <p:cNvSpPr txBox="1"/>
          <p:nvPr/>
        </p:nvSpPr>
        <p:spPr>
          <a:xfrm>
            <a:off x="5025916" y="5670878"/>
            <a:ext cx="581025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/>
              <a:t>Stworzone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:</a:t>
            </a:r>
          </a:p>
          <a:p>
            <a:r>
              <a:rPr lang="en-US"/>
              <a:t>Maja Bednarek</a:t>
            </a:r>
          </a:p>
          <a:p>
            <a:r>
              <a:rPr lang="en-US"/>
              <a:t>Maja Wasilewska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B90C9-DC53-9AD4-39ED-477972CF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573" y="2948607"/>
            <a:ext cx="3831336" cy="953639"/>
          </a:xfrm>
        </p:spPr>
        <p:txBody>
          <a:bodyPr/>
          <a:lstStyle/>
          <a:p>
            <a:r>
              <a:rPr lang="en-US" b="1"/>
              <a:t>Cel </a:t>
            </a:r>
            <a:r>
              <a:rPr lang="en-US" b="1" err="1"/>
              <a:t>gry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D35D3-EEFE-41CA-99BF-FFBEA49D9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123" y="1816227"/>
            <a:ext cx="6245352" cy="3230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err="1"/>
              <a:t>Nasza</a:t>
            </a:r>
            <a:r>
              <a:rPr lang="en-US"/>
              <a:t> </a:t>
            </a:r>
            <a:r>
              <a:rPr lang="en-US" err="1"/>
              <a:t>gra</a:t>
            </a:r>
            <a:r>
              <a:rPr lang="en-US"/>
              <a:t> to </a:t>
            </a:r>
            <a:r>
              <a:rPr lang="en-US" err="1"/>
              <a:t>gra</a:t>
            </a:r>
            <a:r>
              <a:rPr lang="en-US"/>
              <a:t> w </a:t>
            </a:r>
            <a:r>
              <a:rPr lang="en-US" err="1"/>
              <a:t>wymiarze</a:t>
            </a:r>
            <a:r>
              <a:rPr lang="en-US"/>
              <a:t> 2D </a:t>
            </a:r>
            <a:r>
              <a:rPr lang="en-US" err="1"/>
              <a:t>typu</a:t>
            </a:r>
            <a:r>
              <a:rPr lang="en-US"/>
              <a:t> top-down w </a:t>
            </a:r>
            <a:r>
              <a:rPr lang="en-US" err="1"/>
              <a:t>której</a:t>
            </a:r>
            <a:r>
              <a:rPr lang="en-US"/>
              <a:t> </a:t>
            </a:r>
            <a:r>
              <a:rPr lang="en-US" err="1"/>
              <a:t>gracz</a:t>
            </a:r>
            <a:r>
              <a:rPr lang="en-US"/>
              <a:t> </a:t>
            </a:r>
            <a:r>
              <a:rPr lang="en-US" err="1"/>
              <a:t>wciela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w </a:t>
            </a:r>
            <a:r>
              <a:rPr lang="en-US" err="1"/>
              <a:t>postać</a:t>
            </a:r>
            <a:r>
              <a:rPr lang="en-US"/>
              <a:t> </a:t>
            </a:r>
            <a:r>
              <a:rPr lang="en-US" err="1"/>
              <a:t>uciekiniera</a:t>
            </a:r>
            <a:r>
              <a:rPr lang="en-US"/>
              <a:t> z </a:t>
            </a:r>
            <a:r>
              <a:rPr lang="en-US" err="1"/>
              <a:t>lochów</a:t>
            </a:r>
            <a:r>
              <a:rPr lang="en-US"/>
              <a:t>, </a:t>
            </a:r>
            <a:r>
              <a:rPr lang="en-US" err="1"/>
              <a:t>który</a:t>
            </a:r>
            <a:r>
              <a:rPr lang="en-US"/>
              <a:t> </a:t>
            </a:r>
            <a:r>
              <a:rPr lang="en-US" err="1"/>
              <a:t>próbuje</a:t>
            </a:r>
            <a:r>
              <a:rPr lang="en-US"/>
              <a:t> </a:t>
            </a:r>
            <a:r>
              <a:rPr lang="en-US" err="1"/>
              <a:t>przemknąć</a:t>
            </a:r>
            <a:r>
              <a:rPr lang="en-US"/>
              <a:t> </a:t>
            </a:r>
            <a:r>
              <a:rPr lang="en-US" err="1"/>
              <a:t>przez</a:t>
            </a:r>
            <a:r>
              <a:rPr lang="en-US"/>
              <a:t> </a:t>
            </a:r>
            <a:r>
              <a:rPr lang="en-US" err="1"/>
              <a:t>teren</a:t>
            </a:r>
            <a:r>
              <a:rPr lang="en-US"/>
              <a:t> </a:t>
            </a:r>
            <a:r>
              <a:rPr lang="en-US" err="1"/>
              <a:t>niezauważona</a:t>
            </a:r>
            <a:r>
              <a:rPr lang="en-US"/>
              <a:t>.</a:t>
            </a:r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Celem </a:t>
            </a:r>
            <a:r>
              <a:rPr lang="en-US" err="1"/>
              <a:t>gry</a:t>
            </a:r>
            <a:r>
              <a:rPr lang="en-US"/>
              <a:t> jest </a:t>
            </a:r>
            <a:r>
              <a:rPr lang="en-US" err="1"/>
              <a:t>unikanie</a:t>
            </a:r>
            <a:r>
              <a:rPr lang="en-US"/>
              <a:t> </a:t>
            </a:r>
            <a:r>
              <a:rPr lang="en-US" err="1"/>
              <a:t>pola</a:t>
            </a:r>
            <a:r>
              <a:rPr lang="en-US"/>
              <a:t> </a:t>
            </a:r>
            <a:r>
              <a:rPr lang="en-US" err="1"/>
              <a:t>widzenia</a:t>
            </a:r>
            <a:r>
              <a:rPr lang="en-US"/>
              <a:t> </a:t>
            </a:r>
            <a:r>
              <a:rPr lang="en-US" err="1"/>
              <a:t>kamer</a:t>
            </a:r>
            <a:r>
              <a:rPr lang="en-US"/>
              <a:t> </a:t>
            </a:r>
            <a:r>
              <a:rPr lang="en-US" err="1"/>
              <a:t>i</a:t>
            </a:r>
            <a:r>
              <a:rPr lang="en-US"/>
              <a:t> </a:t>
            </a:r>
            <a:r>
              <a:rPr lang="en-US" err="1"/>
              <a:t>szkieletów</a:t>
            </a:r>
            <a:r>
              <a:rPr lang="en-US"/>
              <a:t> </a:t>
            </a:r>
            <a:r>
              <a:rPr lang="en-US" err="1"/>
              <a:t>tak</a:t>
            </a:r>
            <a:r>
              <a:rPr lang="en-US"/>
              <a:t>, aby </a:t>
            </a:r>
            <a:r>
              <a:rPr lang="en-US" err="1"/>
              <a:t>dotrzeć</a:t>
            </a:r>
            <a:r>
              <a:rPr lang="en-US"/>
              <a:t> do </a:t>
            </a:r>
            <a:r>
              <a:rPr lang="en-US" err="1"/>
              <a:t>drzwi</a:t>
            </a:r>
            <a:r>
              <a:rPr lang="en-US"/>
              <a:t> </a:t>
            </a:r>
            <a:r>
              <a:rPr lang="en-US" err="1"/>
              <a:t>wyjściowych</a:t>
            </a:r>
            <a:r>
              <a:rPr lang="en-US"/>
              <a:t> </a:t>
            </a:r>
            <a:r>
              <a:rPr lang="en-US" err="1"/>
              <a:t>nie</a:t>
            </a:r>
            <a:r>
              <a:rPr lang="en-US"/>
              <a:t> </a:t>
            </a:r>
            <a:r>
              <a:rPr lang="en-US" err="1"/>
              <a:t>dając</a:t>
            </a:r>
            <a:r>
              <a:rPr lang="en-US"/>
              <a:t> </a:t>
            </a:r>
            <a:r>
              <a:rPr lang="en-US" err="1"/>
              <a:t>się</a:t>
            </a:r>
            <a:r>
              <a:rPr lang="en-US"/>
              <a:t> </a:t>
            </a:r>
            <a:r>
              <a:rPr lang="en-US" err="1"/>
              <a:t>złapać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9108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5C89-7732-8586-D2A2-E8A9C7AB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021" y="758952"/>
            <a:ext cx="11004646" cy="56826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err="1"/>
              <a:t>Użyte</a:t>
            </a:r>
            <a:r>
              <a:rPr lang="en-US" b="1"/>
              <a:t> </a:t>
            </a:r>
            <a:r>
              <a:rPr lang="en-US" b="1" err="1"/>
              <a:t>technologie</a:t>
            </a:r>
            <a:endParaRPr lang="en-US"/>
          </a:p>
        </p:txBody>
      </p:sp>
      <p:pic>
        <p:nvPicPr>
          <p:cNvPr id="4" name="Picture 3" descr="Unity (game engine) - Wikipedia">
            <a:extLst>
              <a:ext uri="{FF2B5EF4-FFF2-40B4-BE49-F238E27FC236}">
                <a16:creationId xmlns:a16="http://schemas.microsoft.com/office/drawing/2014/main" id="{FF7F5756-D85B-5376-4918-54F167CD4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616" y="2193816"/>
            <a:ext cx="3589939" cy="1322989"/>
          </a:xfrm>
          <a:prstGeom prst="rect">
            <a:avLst/>
          </a:prstGeom>
        </p:spPr>
      </p:pic>
      <p:pic>
        <p:nvPicPr>
          <p:cNvPr id="6" name="Picture 5" descr="Piskel (@piskelapp) / X">
            <a:extLst>
              <a:ext uri="{FF2B5EF4-FFF2-40B4-BE49-F238E27FC236}">
                <a16:creationId xmlns:a16="http://schemas.microsoft.com/office/drawing/2014/main" id="{76A96CEC-9FBE-A07F-8E74-E9EE046C1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452" y="2766158"/>
            <a:ext cx="1355481" cy="131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4C27B-C677-ED43-C5A5-0954EB333109}"/>
              </a:ext>
            </a:extLst>
          </p:cNvPr>
          <p:cNvSpPr txBox="1"/>
          <p:nvPr/>
        </p:nvSpPr>
        <p:spPr>
          <a:xfrm>
            <a:off x="8792307" y="4083538"/>
            <a:ext cx="7717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Piskel</a:t>
            </a:r>
          </a:p>
        </p:txBody>
      </p:sp>
      <p:pic>
        <p:nvPicPr>
          <p:cNvPr id="8" name="Graphic 7" descr="C# - JetBrains Guide">
            <a:extLst>
              <a:ext uri="{FF2B5EF4-FFF2-40B4-BE49-F238E27FC236}">
                <a16:creationId xmlns:a16="http://schemas.microsoft.com/office/drawing/2014/main" id="{ED794CF6-510B-ABF9-8C55-585D841325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784" y="4079630"/>
            <a:ext cx="2059354" cy="205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403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1D02E-CE31-2361-FFF6-80660204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52" y="273177"/>
            <a:ext cx="11032236" cy="9544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/>
              <a:t>Zaimplementowane </a:t>
            </a:r>
            <a:r>
              <a:rPr lang="en-US" b="1" err="1"/>
              <a:t>funkcje</a:t>
            </a:r>
            <a:br>
              <a:rPr lang="en-US" b="1"/>
            </a:b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65BCC-B51B-4D15-5A9E-468C69A8AE71}"/>
              </a:ext>
            </a:extLst>
          </p:cNvPr>
          <p:cNvSpPr txBox="1"/>
          <p:nvPr/>
        </p:nvSpPr>
        <p:spPr>
          <a:xfrm>
            <a:off x="723900" y="1057275"/>
            <a:ext cx="9639300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 err="1"/>
              <a:t>Sterowanie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 </a:t>
            </a:r>
            <a:r>
              <a:rPr lang="en-US" sz="1600" b="1" dirty="0" err="1"/>
              <a:t>interakcja</a:t>
            </a:r>
            <a:r>
              <a:rPr lang="en-US" sz="1600" b="1" dirty="0"/>
              <a:t>: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Obsługa</a:t>
            </a:r>
            <a:r>
              <a:rPr lang="en-US" sz="1600" dirty="0"/>
              <a:t> </a:t>
            </a:r>
            <a:r>
              <a:rPr lang="en-US" sz="1600" dirty="0" err="1"/>
              <a:t>klawiatury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Obsługa</a:t>
            </a:r>
            <a:r>
              <a:rPr lang="en-US" sz="1600" dirty="0"/>
              <a:t> </a:t>
            </a:r>
            <a:r>
              <a:rPr lang="en-US" sz="1600" dirty="0" err="1"/>
              <a:t>myszki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Wykrywanie</a:t>
            </a:r>
            <a:r>
              <a:rPr lang="en-US" sz="1600" dirty="0"/>
              <a:t> </a:t>
            </a:r>
            <a:r>
              <a:rPr lang="en-US" sz="1600" dirty="0" err="1"/>
              <a:t>kolizji</a:t>
            </a:r>
            <a:r>
              <a:rPr lang="en-US" sz="1600" dirty="0"/>
              <a:t> </a:t>
            </a:r>
            <a:r>
              <a:rPr lang="en-US" sz="1600" dirty="0" err="1"/>
              <a:t>między</a:t>
            </a:r>
            <a:r>
              <a:rPr lang="en-US" sz="1600" dirty="0"/>
              <a:t> </a:t>
            </a:r>
            <a:r>
              <a:rPr lang="en-US" sz="1600" dirty="0" err="1"/>
              <a:t>obiektami</a:t>
            </a:r>
            <a:endParaRPr lang="en-US" sz="1600"/>
          </a:p>
          <a:p>
            <a:pPr algn="ctr"/>
            <a:r>
              <a:rPr lang="en-US" sz="1600" b="1" dirty="0"/>
              <a:t>Logika </a:t>
            </a:r>
            <a:r>
              <a:rPr lang="en-US" sz="1600" b="1" err="1"/>
              <a:t>gry</a:t>
            </a:r>
            <a:r>
              <a:rPr lang="en-US" sz="1600" b="1" dirty="0"/>
              <a:t>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Przeciwnicy</a:t>
            </a:r>
            <a:r>
              <a:rPr lang="en-US" sz="1600" dirty="0"/>
              <a:t> z </a:t>
            </a:r>
            <a:r>
              <a:rPr lang="en-US" sz="1600" err="1"/>
              <a:t>prostą</a:t>
            </a:r>
            <a:r>
              <a:rPr lang="en-US" sz="1600" dirty="0"/>
              <a:t> AI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dirty="0"/>
              <a:t>Kamery </a:t>
            </a:r>
            <a:r>
              <a:rPr lang="en-US" sz="1600" dirty="0" err="1"/>
              <a:t>wykrywające</a:t>
            </a:r>
            <a:r>
              <a:rPr lang="en-US" sz="1600" dirty="0"/>
              <a:t> </a:t>
            </a:r>
            <a:r>
              <a:rPr lang="en-US" sz="1600" dirty="0" err="1"/>
              <a:t>ruch</a:t>
            </a:r>
            <a:r>
              <a:rPr lang="en-US" sz="1600" dirty="0"/>
              <a:t> </a:t>
            </a:r>
            <a:r>
              <a:rPr lang="en-US" sz="1600" dirty="0" err="1"/>
              <a:t>gracza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Możliwość</a:t>
            </a:r>
            <a:r>
              <a:rPr lang="en-US" sz="1600" dirty="0"/>
              <a:t> </a:t>
            </a:r>
            <a:r>
              <a:rPr lang="en-US" sz="1600" err="1"/>
              <a:t>wyboru</a:t>
            </a:r>
            <a:r>
              <a:rPr lang="en-US" sz="1600" dirty="0"/>
              <a:t> </a:t>
            </a:r>
            <a:r>
              <a:rPr lang="en-US" sz="1600" err="1"/>
              <a:t>poziomu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r>
              <a:rPr lang="en-US" sz="1600" dirty="0"/>
              <a:t>Pole </a:t>
            </a:r>
            <a:r>
              <a:rPr lang="en-US" sz="1600" dirty="0" err="1"/>
              <a:t>widoku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to </a:t>
            </a:r>
            <a:r>
              <a:rPr lang="en-US" sz="1600" dirty="0" err="1"/>
              <a:t>czy</a:t>
            </a:r>
            <a:r>
              <a:rPr lang="en-US" sz="1600" dirty="0"/>
              <a:t> </a:t>
            </a:r>
            <a:r>
              <a:rPr lang="en-US" sz="1600" dirty="0" err="1"/>
              <a:t>widzi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</a:t>
            </a:r>
            <a:r>
              <a:rPr lang="en-US" sz="1600" dirty="0" err="1"/>
              <a:t>przeciwnik</a:t>
            </a:r>
            <a:r>
              <a:rPr lang="en-US" sz="1600" dirty="0"/>
              <a:t>/</a:t>
            </a:r>
            <a:r>
              <a:rPr lang="en-US" sz="1600" dirty="0" err="1"/>
              <a:t>kamera</a:t>
            </a:r>
            <a:endParaRPr lang="en-US" sz="1600" dirty="0"/>
          </a:p>
          <a:p>
            <a:pPr algn="ctr"/>
            <a:r>
              <a:rPr lang="en-US" sz="1600" b="1" dirty="0"/>
              <a:t>Grafika: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Samodzielnie</a:t>
            </a:r>
            <a:r>
              <a:rPr lang="en-US" sz="1600" dirty="0"/>
              <a:t> </a:t>
            </a:r>
            <a:r>
              <a:rPr lang="en-US" sz="1600" dirty="0" err="1"/>
              <a:t>zrobione</a:t>
            </a:r>
            <a:r>
              <a:rPr lang="en-US" sz="1600" dirty="0"/>
              <a:t> pixel arty </a:t>
            </a:r>
            <a:r>
              <a:rPr lang="en-US" sz="1600" dirty="0" err="1"/>
              <a:t>dla</a:t>
            </a:r>
            <a:r>
              <a:rPr lang="en-US" sz="1600" dirty="0"/>
              <a:t> </a:t>
            </a:r>
            <a:r>
              <a:rPr lang="en-US" sz="1600" dirty="0" err="1"/>
              <a:t>wyglądu</a:t>
            </a:r>
            <a:r>
              <a:rPr lang="en-US" sz="1600" dirty="0"/>
              <a:t> </a:t>
            </a:r>
            <a:r>
              <a:rPr lang="en-US" sz="1600" dirty="0" err="1"/>
              <a:t>postaci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otoczenia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Animacje</a:t>
            </a:r>
            <a:r>
              <a:rPr lang="en-US" sz="1600" dirty="0"/>
              <a:t> </a:t>
            </a:r>
            <a:r>
              <a:rPr lang="en-US" sz="1600" dirty="0" err="1"/>
              <a:t>wygranej</a:t>
            </a:r>
            <a:r>
              <a:rPr lang="en-US" sz="1600" dirty="0"/>
              <a:t>/</a:t>
            </a:r>
            <a:r>
              <a:rPr lang="en-US" sz="1600" dirty="0" err="1"/>
              <a:t>przegranej</a:t>
            </a:r>
            <a:endParaRPr lang="en-US" sz="1600"/>
          </a:p>
          <a:p>
            <a:pPr algn="ctr"/>
            <a:r>
              <a:rPr lang="en-US" sz="1600" b="1" err="1"/>
              <a:t>Struktura</a:t>
            </a:r>
            <a:r>
              <a:rPr lang="en-US" sz="1600" b="1" dirty="0"/>
              <a:t> </a:t>
            </a:r>
            <a:r>
              <a:rPr lang="en-US" sz="1600" b="1" err="1"/>
              <a:t>gry</a:t>
            </a:r>
            <a:r>
              <a:rPr lang="en-US" sz="1600" b="1" dirty="0"/>
              <a:t>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dirty="0"/>
              <a:t>Menu </a:t>
            </a:r>
            <a:r>
              <a:rPr lang="en-US" sz="1600" dirty="0" err="1"/>
              <a:t>główne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Ekran</a:t>
            </a:r>
            <a:r>
              <a:rPr lang="en-US" sz="1600" dirty="0"/>
              <a:t> </a:t>
            </a:r>
            <a:r>
              <a:rPr lang="en-US" sz="1600" dirty="0" err="1"/>
              <a:t>wygranej</a:t>
            </a:r>
            <a:r>
              <a:rPr lang="en-US" sz="1600" dirty="0"/>
              <a:t> 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przegranej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Możliwość</a:t>
            </a:r>
            <a:r>
              <a:rPr lang="en-US" sz="1600" dirty="0"/>
              <a:t> </a:t>
            </a:r>
            <a:r>
              <a:rPr lang="en-US" sz="1600" dirty="0" err="1"/>
              <a:t>restartu</a:t>
            </a:r>
            <a:r>
              <a:rPr lang="en-US" sz="1600" dirty="0"/>
              <a:t> </a:t>
            </a:r>
            <a:r>
              <a:rPr lang="en-US" sz="1600" dirty="0" err="1"/>
              <a:t>gry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Ekran</a:t>
            </a:r>
            <a:r>
              <a:rPr lang="en-US" sz="1600" dirty="0"/>
              <a:t> </a:t>
            </a:r>
            <a:r>
              <a:rPr lang="en-US" sz="1600" dirty="0" err="1"/>
              <a:t>wyboru</a:t>
            </a:r>
            <a:r>
              <a:rPr lang="en-US" sz="1600" dirty="0"/>
              <a:t> </a:t>
            </a:r>
            <a:r>
              <a:rPr lang="en-US" sz="1600" dirty="0" err="1"/>
              <a:t>poziomu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Ekran</a:t>
            </a:r>
            <a:r>
              <a:rPr lang="en-US" sz="1600" dirty="0"/>
              <a:t> </a:t>
            </a:r>
            <a:r>
              <a:rPr lang="en-US" sz="1600" dirty="0" err="1"/>
              <a:t>ładowania</a:t>
            </a:r>
            <a:r>
              <a:rPr lang="en-US" sz="1600" dirty="0"/>
              <a:t> </a:t>
            </a:r>
            <a:r>
              <a:rPr lang="en-US" sz="1600" dirty="0" err="1"/>
              <a:t>gry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/>
              <a:t>Zapis </a:t>
            </a:r>
            <a:r>
              <a:rPr lang="en-US" sz="1600" err="1"/>
              <a:t>poprzedniego</a:t>
            </a:r>
            <a:r>
              <a:rPr lang="en-US" sz="1600" dirty="0"/>
              <a:t> </a:t>
            </a:r>
            <a:r>
              <a:rPr lang="en-US" sz="1600" err="1"/>
              <a:t>stanu</a:t>
            </a:r>
            <a:r>
              <a:rPr lang="en-US" sz="1600" dirty="0"/>
              <a:t> </a:t>
            </a:r>
            <a:r>
              <a:rPr lang="en-US" sz="1600" err="1"/>
              <a:t>gry</a:t>
            </a:r>
            <a:r>
              <a:rPr lang="en-US" sz="1600" dirty="0"/>
              <a:t> 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Kilka</a:t>
            </a:r>
            <a:r>
              <a:rPr lang="en-US" sz="1600" dirty="0"/>
              <a:t> </a:t>
            </a:r>
            <a:r>
              <a:rPr lang="en-US" sz="1600" err="1"/>
              <a:t>poziomów</a:t>
            </a:r>
            <a:endParaRPr lang="en-US" sz="1600" dirty="0"/>
          </a:p>
          <a:p>
            <a:pPr marL="285750" indent="-285750" algn="ctr">
              <a:buFont typeface="Calibri"/>
              <a:buChar char="-"/>
            </a:pPr>
            <a:r>
              <a:rPr lang="en-US" sz="1600" dirty="0" err="1"/>
              <a:t>Możliwość</a:t>
            </a:r>
            <a:r>
              <a:rPr lang="en-US" sz="1600" dirty="0"/>
              <a:t> </a:t>
            </a:r>
            <a:r>
              <a:rPr lang="en-US" sz="1600" dirty="0" err="1"/>
              <a:t>wyjścia</a:t>
            </a:r>
            <a:r>
              <a:rPr lang="en-US" sz="1600" dirty="0"/>
              <a:t> z </a:t>
            </a:r>
            <a:r>
              <a:rPr lang="en-US" sz="1600" dirty="0" err="1"/>
              <a:t>gry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64321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470C-F467-20F5-FCCD-EC8CACF6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902" y="176806"/>
            <a:ext cx="10870311" cy="9544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b="1" err="1"/>
              <a:t>Napotkane</a:t>
            </a:r>
            <a:r>
              <a:rPr lang="en-US" b="1"/>
              <a:t> </a:t>
            </a:r>
            <a:r>
              <a:rPr lang="en-US" b="1" err="1"/>
              <a:t>problemy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33276-4656-DB60-C5FE-D499E0D8286C}"/>
              </a:ext>
            </a:extLst>
          </p:cNvPr>
          <p:cNvSpPr txBox="1"/>
          <p:nvPr/>
        </p:nvSpPr>
        <p:spPr>
          <a:xfrm>
            <a:off x="280811" y="1131400"/>
            <a:ext cx="1147706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 dirty="0"/>
              <a:t>Pathfinding: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Problemy</a:t>
            </a:r>
            <a:r>
              <a:rPr lang="en-US" sz="1600" dirty="0"/>
              <a:t> z </a:t>
            </a:r>
            <a:r>
              <a:rPr lang="en-US" sz="1600" err="1"/>
              <a:t>znajdywaniem</a:t>
            </a:r>
            <a:r>
              <a:rPr lang="en-US" sz="1600" dirty="0"/>
              <a:t> </a:t>
            </a:r>
            <a:r>
              <a:rPr lang="en-US" sz="1600" err="1"/>
              <a:t>trasy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Blokowanie</a:t>
            </a:r>
            <a:r>
              <a:rPr lang="en-US" sz="1600" dirty="0"/>
              <a:t> </a:t>
            </a:r>
            <a:r>
              <a:rPr lang="en-US" sz="1600" err="1"/>
              <a:t>się</a:t>
            </a:r>
            <a:r>
              <a:rPr lang="en-US" sz="1600" dirty="0"/>
              <a:t> </a:t>
            </a:r>
            <a:r>
              <a:rPr lang="en-US" sz="1600" err="1"/>
              <a:t>na</a:t>
            </a:r>
            <a:r>
              <a:rPr lang="en-US" sz="1600" dirty="0"/>
              <a:t> </a:t>
            </a:r>
            <a:r>
              <a:rPr lang="en-US" sz="1600" err="1"/>
              <a:t>ścianach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Niemożliwe</a:t>
            </a:r>
            <a:r>
              <a:rPr lang="en-US" sz="1600" dirty="0"/>
              <a:t> </a:t>
            </a:r>
            <a:r>
              <a:rPr lang="en-US" sz="1600" err="1"/>
              <a:t>trasy</a:t>
            </a:r>
            <a:r>
              <a:rPr lang="en-US" sz="1600" dirty="0"/>
              <a:t> </a:t>
            </a:r>
            <a:r>
              <a:rPr lang="en-US" sz="1600" err="1"/>
              <a:t>gdy</a:t>
            </a:r>
            <a:r>
              <a:rPr lang="en-US" sz="1600" dirty="0"/>
              <a:t> </a:t>
            </a:r>
            <a:r>
              <a:rPr lang="en-US" sz="1600" err="1"/>
              <a:t>gracz</a:t>
            </a:r>
            <a:r>
              <a:rPr lang="en-US" sz="1600" dirty="0"/>
              <a:t> jest </a:t>
            </a:r>
            <a:r>
              <a:rPr lang="en-US" sz="1600" err="1"/>
              <a:t>zbyt</a:t>
            </a:r>
            <a:r>
              <a:rPr lang="en-US" sz="1600" dirty="0"/>
              <a:t> </a:t>
            </a:r>
            <a:r>
              <a:rPr lang="en-US" sz="1600" err="1"/>
              <a:t>blisko</a:t>
            </a:r>
            <a:r>
              <a:rPr lang="en-US" sz="1600" dirty="0"/>
              <a:t> </a:t>
            </a:r>
            <a:r>
              <a:rPr lang="en-US" sz="1600" err="1"/>
              <a:t>ściany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endParaRPr lang="en-US" sz="1600" dirty="0"/>
          </a:p>
          <a:p>
            <a:pPr algn="ctr"/>
            <a:r>
              <a:rPr lang="en-US" sz="1600" b="1" err="1"/>
              <a:t>Reprezentacja</a:t>
            </a:r>
            <a:r>
              <a:rPr lang="en-US" sz="1600" b="1" dirty="0"/>
              <a:t> </a:t>
            </a:r>
            <a:r>
              <a:rPr lang="en-US" sz="1600" b="1" err="1"/>
              <a:t>pola</a:t>
            </a:r>
            <a:r>
              <a:rPr lang="en-US" sz="1600" b="1" dirty="0"/>
              <a:t> </a:t>
            </a:r>
            <a:r>
              <a:rPr lang="en-US" sz="1600" b="1" err="1"/>
              <a:t>widzenia</a:t>
            </a:r>
            <a:r>
              <a:rPr lang="en-US" sz="1600" b="1" dirty="0"/>
              <a:t> </a:t>
            </a:r>
            <a:r>
              <a:rPr lang="en-US" sz="1600" b="1" err="1"/>
              <a:t>przeciwników</a:t>
            </a:r>
            <a:r>
              <a:rPr lang="en-US" sz="1600" b="1" dirty="0"/>
              <a:t>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Tworzenie</a:t>
            </a:r>
            <a:r>
              <a:rPr lang="en-US" sz="1600" dirty="0"/>
              <a:t> </a:t>
            </a:r>
            <a:r>
              <a:rPr lang="en-US" sz="1600" err="1"/>
              <a:t>mesh'a</a:t>
            </a:r>
            <a:r>
              <a:rPr lang="en-US" sz="1600" dirty="0"/>
              <a:t> w </a:t>
            </a:r>
            <a:r>
              <a:rPr lang="en-US" sz="1600" err="1"/>
              <a:t>trakcie</a:t>
            </a:r>
            <a:r>
              <a:rPr lang="en-US" sz="1600" dirty="0"/>
              <a:t> </a:t>
            </a:r>
            <a:r>
              <a:rPr lang="en-US" sz="1600" err="1"/>
              <a:t>gry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Balans</a:t>
            </a:r>
            <a:r>
              <a:rPr lang="en-US" sz="1600" dirty="0"/>
              <a:t> </a:t>
            </a:r>
            <a:r>
              <a:rPr lang="en-US" sz="1600" err="1"/>
              <a:t>wydajności</a:t>
            </a:r>
            <a:r>
              <a:rPr lang="en-US" sz="1600" dirty="0"/>
              <a:t> </a:t>
            </a:r>
            <a:r>
              <a:rPr lang="en-US" sz="1600" err="1"/>
              <a:t>i</a:t>
            </a:r>
            <a:r>
              <a:rPr lang="en-US" sz="1600" dirty="0"/>
              <a:t> </a:t>
            </a:r>
            <a:r>
              <a:rPr lang="en-US" sz="1600" err="1"/>
              <a:t>wyglądu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endParaRPr lang="en-US" sz="1600" dirty="0"/>
          </a:p>
          <a:p>
            <a:pPr algn="ctr"/>
            <a:r>
              <a:rPr lang="en-US" sz="1600" b="1" dirty="0"/>
              <a:t>AI: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Reagowanie</a:t>
            </a:r>
            <a:r>
              <a:rPr lang="en-US" sz="1600" dirty="0"/>
              <a:t> </a:t>
            </a:r>
            <a:r>
              <a:rPr lang="en-US" sz="1600" err="1"/>
              <a:t>na</a:t>
            </a:r>
            <a:r>
              <a:rPr lang="en-US" sz="1600" dirty="0"/>
              <a:t> </a:t>
            </a:r>
            <a:r>
              <a:rPr lang="en-US" sz="1600" err="1"/>
              <a:t>akcje</a:t>
            </a:r>
            <a:r>
              <a:rPr lang="en-US" sz="1600" dirty="0"/>
              <a:t> </a:t>
            </a:r>
            <a:r>
              <a:rPr lang="en-US" sz="1600" err="1"/>
              <a:t>gracza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Spójne</a:t>
            </a:r>
            <a:r>
              <a:rPr lang="en-US" sz="1600" dirty="0"/>
              <a:t> </a:t>
            </a:r>
            <a:r>
              <a:rPr lang="en-US" sz="1600" err="1"/>
              <a:t>operacje</a:t>
            </a:r>
            <a:r>
              <a:rPr lang="en-US" sz="1600" dirty="0"/>
              <a:t> </a:t>
            </a:r>
            <a:r>
              <a:rPr lang="en-US" sz="1600" err="1"/>
              <a:t>na</a:t>
            </a:r>
            <a:r>
              <a:rPr lang="en-US" sz="1600" dirty="0"/>
              <a:t> </a:t>
            </a:r>
            <a:r>
              <a:rPr lang="en-US" sz="1600" err="1"/>
              <a:t>stanach</a:t>
            </a:r>
            <a:r>
              <a:rPr lang="en-US" sz="1600" dirty="0"/>
              <a:t> </a:t>
            </a:r>
            <a:r>
              <a:rPr lang="en-US" sz="1600" err="1"/>
              <a:t>przeciwników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Komunikacja</a:t>
            </a:r>
            <a:r>
              <a:rPr lang="en-US" sz="1600" dirty="0"/>
              <a:t> </a:t>
            </a:r>
            <a:r>
              <a:rPr lang="en-US" sz="1600" err="1"/>
              <a:t>między</a:t>
            </a:r>
            <a:r>
              <a:rPr lang="en-US" sz="1600" dirty="0"/>
              <a:t> </a:t>
            </a:r>
            <a:r>
              <a:rPr lang="en-US" sz="1600" err="1"/>
              <a:t>kamerami</a:t>
            </a:r>
            <a:r>
              <a:rPr lang="en-US" sz="1600" dirty="0"/>
              <a:t> a </a:t>
            </a:r>
            <a:r>
              <a:rPr lang="en-US" sz="1600" err="1"/>
              <a:t>przeciwnikami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endParaRPr lang="en-US" sz="1600" dirty="0"/>
          </a:p>
          <a:p>
            <a:pPr algn="ctr"/>
            <a:r>
              <a:rPr lang="en-US" sz="1600" b="1" dirty="0"/>
              <a:t>UI: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dirty="0"/>
              <a:t>UI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Płynne</a:t>
            </a:r>
            <a:r>
              <a:rPr lang="en-US" sz="1600" dirty="0"/>
              <a:t> </a:t>
            </a:r>
            <a:r>
              <a:rPr lang="en-US" sz="1600" err="1"/>
              <a:t>przechodzenie</a:t>
            </a:r>
            <a:r>
              <a:rPr lang="en-US" sz="1600" dirty="0"/>
              <a:t> </a:t>
            </a:r>
            <a:r>
              <a:rPr lang="en-US" sz="1600" err="1"/>
              <a:t>między</a:t>
            </a:r>
            <a:r>
              <a:rPr lang="en-US" sz="1600" dirty="0"/>
              <a:t> </a:t>
            </a:r>
            <a:r>
              <a:rPr lang="en-US" sz="1600" err="1"/>
              <a:t>ekranami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Przekazywanie</a:t>
            </a:r>
            <a:r>
              <a:rPr lang="en-US" sz="1600" dirty="0"/>
              <a:t> </a:t>
            </a:r>
            <a:r>
              <a:rPr lang="en-US" sz="1600" err="1"/>
              <a:t>odpowiednich</a:t>
            </a:r>
            <a:r>
              <a:rPr lang="en-US" sz="1600" dirty="0"/>
              <a:t> </a:t>
            </a:r>
            <a:r>
              <a:rPr lang="en-US" sz="1600" err="1"/>
              <a:t>informacji</a:t>
            </a:r>
            <a:endParaRPr lang="en-US" sz="1600"/>
          </a:p>
          <a:p>
            <a:pPr marL="285750" indent="-285750" algn="ctr">
              <a:buFont typeface="Calibri"/>
              <a:buChar char="-"/>
            </a:pPr>
            <a:endParaRPr lang="en-US" sz="1600" dirty="0"/>
          </a:p>
          <a:p>
            <a:pPr algn="ctr"/>
            <a:r>
              <a:rPr lang="en-US" sz="1600" b="1" dirty="0"/>
              <a:t>Grafika:</a:t>
            </a:r>
          </a:p>
          <a:p>
            <a:pPr marL="285750" indent="-285750" algn="ctr">
              <a:buFont typeface="Calibri"/>
              <a:buChar char="-"/>
            </a:pPr>
            <a:r>
              <a:rPr lang="en-US" sz="1600" err="1"/>
              <a:t>Znalezienie</a:t>
            </a:r>
            <a:r>
              <a:rPr lang="en-US" sz="1600" dirty="0"/>
              <a:t> </a:t>
            </a:r>
            <a:r>
              <a:rPr lang="en-US" sz="1600" err="1"/>
              <a:t>odpowiedniego</a:t>
            </a:r>
            <a:r>
              <a:rPr lang="en-US" sz="1600" dirty="0"/>
              <a:t> </a:t>
            </a:r>
            <a:r>
              <a:rPr lang="en-US" sz="1600" err="1"/>
              <a:t>narzędzia</a:t>
            </a:r>
            <a:r>
              <a:rPr lang="en-US" sz="1600" dirty="0"/>
              <a:t> do </a:t>
            </a:r>
            <a:r>
              <a:rPr lang="en-US" sz="1600" err="1"/>
              <a:t>tworzenia</a:t>
            </a:r>
            <a:r>
              <a:rPr lang="en-US" sz="1600" dirty="0"/>
              <a:t> </a:t>
            </a:r>
            <a:r>
              <a:rPr lang="en-US" sz="1600" err="1"/>
              <a:t>artów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270160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7C659D-C60F-9209-B4B7-A98FEA70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23119"/>
            <a:ext cx="3916210" cy="376236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 b="1" i="1" kern="1200" spc="100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Dziekujęmy</a:t>
            </a:r>
            <a:r>
              <a:rPr lang="en-US" sz="50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za </a:t>
            </a:r>
            <a:r>
              <a:rPr lang="en-US" sz="5000" b="1" i="1" kern="1200" spc="100" baseline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uwagę</a:t>
            </a:r>
            <a:r>
              <a:rPr lang="en-US" sz="5000" b="1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!</a:t>
            </a:r>
            <a:endParaRPr lang="en-US">
              <a:solidFill>
                <a:schemeClr val="bg1"/>
              </a:solidFill>
              <a:ea typeface="+mj-ea"/>
              <a:cs typeface="+mj-cs"/>
            </a:endParaRPr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33F71-A545-0F8F-2AEF-8777921CE880}"/>
              </a:ext>
            </a:extLst>
          </p:cNvPr>
          <p:cNvSpPr txBox="1"/>
          <p:nvPr/>
        </p:nvSpPr>
        <p:spPr>
          <a:xfrm>
            <a:off x="1575776" y="4460142"/>
            <a:ext cx="206448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Maja Bednarek</a:t>
            </a:r>
            <a:endParaRPr lang="en-US"/>
          </a:p>
          <a:p>
            <a:pPr algn="ctr"/>
            <a:r>
              <a:rPr lang="en-US">
                <a:solidFill>
                  <a:schemeClr val="bg1"/>
                </a:solidFill>
              </a:rPr>
              <a:t>Maja Wasilewska</a:t>
            </a:r>
          </a:p>
        </p:txBody>
      </p:sp>
    </p:spTree>
    <p:extLst>
      <p:ext uri="{BB962C8B-B14F-4D97-AF65-F5344CB8AC3E}">
        <p14:creationId xmlns:p14="http://schemas.microsoft.com/office/powerpoint/2010/main" val="1074970495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HeadlinesVTI</vt:lpstr>
      <vt:lpstr>Dungeon Breakout</vt:lpstr>
      <vt:lpstr>Cel gry</vt:lpstr>
      <vt:lpstr>Użyte technologie</vt:lpstr>
      <vt:lpstr>Zaimplementowane funkcje </vt:lpstr>
      <vt:lpstr>Napotkane problemy</vt:lpstr>
      <vt:lpstr>Dziekujęmy za uwagę!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28</cp:revision>
  <dcterms:created xsi:type="dcterms:W3CDTF">2025-05-21T16:02:37Z</dcterms:created>
  <dcterms:modified xsi:type="dcterms:W3CDTF">2025-05-21T22:12:20Z</dcterms:modified>
</cp:coreProperties>
</file>