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9" r:id="rId24"/>
    <p:sldId id="280" r:id="rId25"/>
    <p:sldId id="281" r:id="rId26"/>
    <p:sldId id="283" r:id="rId27"/>
    <p:sldId id="285" r:id="rId28"/>
    <p:sldId id="286" r:id="rId29"/>
    <p:sldId id="287" r:id="rId30"/>
    <p:sldId id="290" r:id="rId31"/>
    <p:sldId id="298" r:id="rId32"/>
    <p:sldId id="299" r:id="rId33"/>
    <p:sldId id="288" r:id="rId34"/>
    <p:sldId id="297" r:id="rId35"/>
    <p:sldId id="291" r:id="rId36"/>
    <p:sldId id="295" r:id="rId37"/>
    <p:sldId id="289" r:id="rId38"/>
    <p:sldId id="292" r:id="rId39"/>
    <p:sldId id="293" r:id="rId40"/>
    <p:sldId id="294" r:id="rId41"/>
    <p:sldId id="29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7770B-3769-4FC3-B1A5-503A62DD5240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E2C050-E1EF-49BB-81DF-C06373A66AE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SC</a:t>
          </a:r>
          <a:r>
            <a:rPr lang="ru-RU" dirty="0" smtClean="0"/>
            <a:t>-код</a:t>
          </a:r>
          <a:endParaRPr lang="ru-RU" dirty="0"/>
        </a:p>
      </dgm:t>
    </dgm:pt>
    <dgm:pt modelId="{FD0D40DF-7471-4377-93B0-02547EA79D9B}" type="parTrans" cxnId="{B161956C-2C70-4262-900D-EB9FC846A3F6}">
      <dgm:prSet/>
      <dgm:spPr/>
      <dgm:t>
        <a:bodyPr/>
        <a:lstStyle/>
        <a:p>
          <a:endParaRPr lang="ru-RU"/>
        </a:p>
      </dgm:t>
    </dgm:pt>
    <dgm:pt modelId="{801CEF06-E981-4A66-9B80-E3C1E070348A}" type="sibTrans" cxnId="{B161956C-2C70-4262-900D-EB9FC846A3F6}">
      <dgm:prSet/>
      <dgm:spPr/>
      <dgm:t>
        <a:bodyPr/>
        <a:lstStyle/>
        <a:p>
          <a:endParaRPr lang="ru-RU"/>
        </a:p>
      </dgm:t>
    </dgm:pt>
    <dgm:pt modelId="{1EFFCDC8-15F1-4A75-95DA-1AF6D240595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SCs</a:t>
          </a:r>
          <a:endParaRPr lang="ru-RU" dirty="0"/>
        </a:p>
      </dgm:t>
    </dgm:pt>
    <dgm:pt modelId="{60499B72-7EA7-4C34-836F-A11175CCECB0}" type="parTrans" cxnId="{DCAC7703-0F70-4C1F-A6C0-6505FC8F80D3}">
      <dgm:prSet/>
      <dgm:spPr/>
      <dgm:t>
        <a:bodyPr/>
        <a:lstStyle/>
        <a:p>
          <a:endParaRPr lang="ru-RU"/>
        </a:p>
      </dgm:t>
    </dgm:pt>
    <dgm:pt modelId="{77725E59-A053-4373-9E59-BA2F6C6C29C2}" type="sibTrans" cxnId="{DCAC7703-0F70-4C1F-A6C0-6505FC8F80D3}">
      <dgm:prSet/>
      <dgm:spPr/>
      <dgm:t>
        <a:bodyPr/>
        <a:lstStyle/>
        <a:p>
          <a:endParaRPr lang="ru-RU"/>
        </a:p>
      </dgm:t>
    </dgm:pt>
    <dgm:pt modelId="{6D236BA2-8EC6-46AF-8E2A-726B09A0AE5E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SCn</a:t>
          </a:r>
          <a:endParaRPr lang="ru-RU" dirty="0"/>
        </a:p>
      </dgm:t>
    </dgm:pt>
    <dgm:pt modelId="{CE471C50-CBD0-4FCC-8C3F-580B8B36BF24}" type="parTrans" cxnId="{C15AEE0B-0910-4194-AE04-C55D777023B1}">
      <dgm:prSet/>
      <dgm:spPr/>
      <dgm:t>
        <a:bodyPr/>
        <a:lstStyle/>
        <a:p>
          <a:endParaRPr lang="ru-RU"/>
        </a:p>
      </dgm:t>
    </dgm:pt>
    <dgm:pt modelId="{2694B0A8-A4D8-49DF-B93D-B3F8703E622C}" type="sibTrans" cxnId="{C15AEE0B-0910-4194-AE04-C55D777023B1}">
      <dgm:prSet/>
      <dgm:spPr/>
      <dgm:t>
        <a:bodyPr/>
        <a:lstStyle/>
        <a:p>
          <a:endParaRPr lang="ru-RU"/>
        </a:p>
      </dgm:t>
    </dgm:pt>
    <dgm:pt modelId="{6B9D427D-60DD-4714-B6C6-5008C44988AF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SCg</a:t>
          </a:r>
          <a:endParaRPr lang="ru-RU" dirty="0"/>
        </a:p>
      </dgm:t>
    </dgm:pt>
    <dgm:pt modelId="{4712412D-7A8B-4372-A59E-D497CCDFF708}" type="parTrans" cxnId="{A021A426-5645-467D-A8AA-720C564AD55B}">
      <dgm:prSet/>
      <dgm:spPr/>
      <dgm:t>
        <a:bodyPr/>
        <a:lstStyle/>
        <a:p>
          <a:endParaRPr lang="ru-RU"/>
        </a:p>
      </dgm:t>
    </dgm:pt>
    <dgm:pt modelId="{176C2652-10DC-4B4B-93F3-0A33436893DC}" type="sibTrans" cxnId="{A021A426-5645-467D-A8AA-720C564AD55B}">
      <dgm:prSet/>
      <dgm:spPr/>
      <dgm:t>
        <a:bodyPr/>
        <a:lstStyle/>
        <a:p>
          <a:endParaRPr lang="ru-RU"/>
        </a:p>
      </dgm:t>
    </dgm:pt>
    <dgm:pt modelId="{94C4CD06-FCBC-46BD-AF0F-EEED2C8A83B3}" type="pres">
      <dgm:prSet presAssocID="{F4F7770B-3769-4FC3-B1A5-503A62DD524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C8B0364-E383-43FB-AB54-7AB901D9C88E}" type="pres">
      <dgm:prSet presAssocID="{21E2C050-E1EF-49BB-81DF-C06373A66AEC}" presName="centerShape" presStyleLbl="node0" presStyleIdx="0" presStyleCnt="1" custLinFactNeighborX="-79112" custLinFactNeighborY="-16383"/>
      <dgm:spPr/>
      <dgm:t>
        <a:bodyPr/>
        <a:lstStyle/>
        <a:p>
          <a:endParaRPr lang="ru-RU"/>
        </a:p>
      </dgm:t>
    </dgm:pt>
    <dgm:pt modelId="{F3553B08-EB83-41A9-8D04-567CA90B63FF}" type="pres">
      <dgm:prSet presAssocID="{60499B72-7EA7-4C34-836F-A11175CCECB0}" presName="parTrans" presStyleLbl="sibTrans2D1" presStyleIdx="0" presStyleCnt="3"/>
      <dgm:spPr/>
      <dgm:t>
        <a:bodyPr/>
        <a:lstStyle/>
        <a:p>
          <a:endParaRPr lang="ru-RU"/>
        </a:p>
      </dgm:t>
    </dgm:pt>
    <dgm:pt modelId="{8D2D9C0C-9097-4B5D-8C62-86F1F8056556}" type="pres">
      <dgm:prSet presAssocID="{60499B72-7EA7-4C34-836F-A11175CCECB0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E349C16F-5FE4-4931-B89E-1B5BE5BB2FCC}" type="pres">
      <dgm:prSet presAssocID="{1EFFCDC8-15F1-4A75-95DA-1AF6D2405953}" presName="node" presStyleLbl="node1" presStyleIdx="0" presStyleCnt="3" custRadScaleRad="112392" custRadScaleInc="-297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217CAA-2CE4-4AFE-8D52-6B2E5CC0F73F}" type="pres">
      <dgm:prSet presAssocID="{CE471C50-CBD0-4FCC-8C3F-580B8B36BF24}" presName="parTrans" presStyleLbl="sibTrans2D1" presStyleIdx="1" presStyleCnt="3"/>
      <dgm:spPr/>
      <dgm:t>
        <a:bodyPr/>
        <a:lstStyle/>
        <a:p>
          <a:endParaRPr lang="ru-RU"/>
        </a:p>
      </dgm:t>
    </dgm:pt>
    <dgm:pt modelId="{266F52E8-B372-4619-8BFE-1911B94D807D}" type="pres">
      <dgm:prSet presAssocID="{CE471C50-CBD0-4FCC-8C3F-580B8B36BF24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D4A9408A-F5E3-46E5-9F7A-CC50D15B292B}" type="pres">
      <dgm:prSet presAssocID="{6D236BA2-8EC6-46AF-8E2A-726B09A0AE5E}" presName="node" presStyleLbl="node1" presStyleIdx="1" presStyleCnt="3" custRadScaleRad="31164" custRadScaleInc="-2713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25F08C-369D-4BF8-9CE2-03348B125755}" type="pres">
      <dgm:prSet presAssocID="{4712412D-7A8B-4372-A59E-D497CCDFF708}" presName="parTrans" presStyleLbl="sibTrans2D1" presStyleIdx="2" presStyleCnt="3"/>
      <dgm:spPr/>
      <dgm:t>
        <a:bodyPr/>
        <a:lstStyle/>
        <a:p>
          <a:endParaRPr lang="ru-RU"/>
        </a:p>
      </dgm:t>
    </dgm:pt>
    <dgm:pt modelId="{DEDFAD63-E757-47BA-84C6-27D300BF79EB}" type="pres">
      <dgm:prSet presAssocID="{4712412D-7A8B-4372-A59E-D497CCDFF708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8501A88D-E665-4495-A1BD-8B3235E5681D}" type="pres">
      <dgm:prSet presAssocID="{6B9D427D-60DD-4714-B6C6-5008C44988AF}" presName="node" presStyleLbl="node1" presStyleIdx="2" presStyleCnt="3" custRadScaleRad="72590" custRadScaleInc="-267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9945EE-6379-4E84-980B-6DB7944F590F}" type="presOf" srcId="{4712412D-7A8B-4372-A59E-D497CCDFF708}" destId="{AD25F08C-369D-4BF8-9CE2-03348B125755}" srcOrd="0" destOrd="0" presId="urn:microsoft.com/office/officeart/2005/8/layout/radial5"/>
    <dgm:cxn modelId="{C7F605B3-F1D9-4B58-8224-509ED0948617}" type="presOf" srcId="{4712412D-7A8B-4372-A59E-D497CCDFF708}" destId="{DEDFAD63-E757-47BA-84C6-27D300BF79EB}" srcOrd="1" destOrd="0" presId="urn:microsoft.com/office/officeart/2005/8/layout/radial5"/>
    <dgm:cxn modelId="{B161956C-2C70-4262-900D-EB9FC846A3F6}" srcId="{F4F7770B-3769-4FC3-B1A5-503A62DD5240}" destId="{21E2C050-E1EF-49BB-81DF-C06373A66AEC}" srcOrd="0" destOrd="0" parTransId="{FD0D40DF-7471-4377-93B0-02547EA79D9B}" sibTransId="{801CEF06-E981-4A66-9B80-E3C1E070348A}"/>
    <dgm:cxn modelId="{AD3E0A67-EE56-4A48-B370-A32AF1FF4C26}" type="presOf" srcId="{F4F7770B-3769-4FC3-B1A5-503A62DD5240}" destId="{94C4CD06-FCBC-46BD-AF0F-EEED2C8A83B3}" srcOrd="0" destOrd="0" presId="urn:microsoft.com/office/officeart/2005/8/layout/radial5"/>
    <dgm:cxn modelId="{36962D58-B58A-4606-BEC8-0019CAC29E88}" type="presOf" srcId="{60499B72-7EA7-4C34-836F-A11175CCECB0}" destId="{8D2D9C0C-9097-4B5D-8C62-86F1F8056556}" srcOrd="1" destOrd="0" presId="urn:microsoft.com/office/officeart/2005/8/layout/radial5"/>
    <dgm:cxn modelId="{A021A426-5645-467D-A8AA-720C564AD55B}" srcId="{21E2C050-E1EF-49BB-81DF-C06373A66AEC}" destId="{6B9D427D-60DD-4714-B6C6-5008C44988AF}" srcOrd="2" destOrd="0" parTransId="{4712412D-7A8B-4372-A59E-D497CCDFF708}" sibTransId="{176C2652-10DC-4B4B-93F3-0A33436893DC}"/>
    <dgm:cxn modelId="{A6CEFD35-3F66-4672-BC59-C2F6B0F3ABFF}" type="presOf" srcId="{CE471C50-CBD0-4FCC-8C3F-580B8B36BF24}" destId="{266F52E8-B372-4619-8BFE-1911B94D807D}" srcOrd="1" destOrd="0" presId="urn:microsoft.com/office/officeart/2005/8/layout/radial5"/>
    <dgm:cxn modelId="{2937BCEC-C581-472C-842F-00BB10A814D4}" type="presOf" srcId="{CE471C50-CBD0-4FCC-8C3F-580B8B36BF24}" destId="{B0217CAA-2CE4-4AFE-8D52-6B2E5CC0F73F}" srcOrd="0" destOrd="0" presId="urn:microsoft.com/office/officeart/2005/8/layout/radial5"/>
    <dgm:cxn modelId="{C15AEE0B-0910-4194-AE04-C55D777023B1}" srcId="{21E2C050-E1EF-49BB-81DF-C06373A66AEC}" destId="{6D236BA2-8EC6-46AF-8E2A-726B09A0AE5E}" srcOrd="1" destOrd="0" parTransId="{CE471C50-CBD0-4FCC-8C3F-580B8B36BF24}" sibTransId="{2694B0A8-A4D8-49DF-B93D-B3F8703E622C}"/>
    <dgm:cxn modelId="{DCAC7703-0F70-4C1F-A6C0-6505FC8F80D3}" srcId="{21E2C050-E1EF-49BB-81DF-C06373A66AEC}" destId="{1EFFCDC8-15F1-4A75-95DA-1AF6D2405953}" srcOrd="0" destOrd="0" parTransId="{60499B72-7EA7-4C34-836F-A11175CCECB0}" sibTransId="{77725E59-A053-4373-9E59-BA2F6C6C29C2}"/>
    <dgm:cxn modelId="{BA70EFB9-DFC3-4713-8549-AEEBBD15639D}" type="presOf" srcId="{6D236BA2-8EC6-46AF-8E2A-726B09A0AE5E}" destId="{D4A9408A-F5E3-46E5-9F7A-CC50D15B292B}" srcOrd="0" destOrd="0" presId="urn:microsoft.com/office/officeart/2005/8/layout/radial5"/>
    <dgm:cxn modelId="{D81713CA-5DC5-48B3-80FB-A1925BB049B5}" type="presOf" srcId="{6B9D427D-60DD-4714-B6C6-5008C44988AF}" destId="{8501A88D-E665-4495-A1BD-8B3235E5681D}" srcOrd="0" destOrd="0" presId="urn:microsoft.com/office/officeart/2005/8/layout/radial5"/>
    <dgm:cxn modelId="{17EAFA35-C1B9-47B3-AF5F-A2214D4DD039}" type="presOf" srcId="{1EFFCDC8-15F1-4A75-95DA-1AF6D2405953}" destId="{E349C16F-5FE4-4931-B89E-1B5BE5BB2FCC}" srcOrd="0" destOrd="0" presId="urn:microsoft.com/office/officeart/2005/8/layout/radial5"/>
    <dgm:cxn modelId="{4DA77344-F884-4943-A29F-455E9299D86E}" type="presOf" srcId="{21E2C050-E1EF-49BB-81DF-C06373A66AEC}" destId="{EC8B0364-E383-43FB-AB54-7AB901D9C88E}" srcOrd="0" destOrd="0" presId="urn:microsoft.com/office/officeart/2005/8/layout/radial5"/>
    <dgm:cxn modelId="{5081F55F-1559-4A21-A318-C65DDC4253B1}" type="presOf" srcId="{60499B72-7EA7-4C34-836F-A11175CCECB0}" destId="{F3553B08-EB83-41A9-8D04-567CA90B63FF}" srcOrd="0" destOrd="0" presId="urn:microsoft.com/office/officeart/2005/8/layout/radial5"/>
    <dgm:cxn modelId="{1D9D78B0-DC3C-4394-83C4-AC68A2564B6D}" type="presParOf" srcId="{94C4CD06-FCBC-46BD-AF0F-EEED2C8A83B3}" destId="{EC8B0364-E383-43FB-AB54-7AB901D9C88E}" srcOrd="0" destOrd="0" presId="urn:microsoft.com/office/officeart/2005/8/layout/radial5"/>
    <dgm:cxn modelId="{E70A919C-11FB-4BCE-A015-243B28E8081F}" type="presParOf" srcId="{94C4CD06-FCBC-46BD-AF0F-EEED2C8A83B3}" destId="{F3553B08-EB83-41A9-8D04-567CA90B63FF}" srcOrd="1" destOrd="0" presId="urn:microsoft.com/office/officeart/2005/8/layout/radial5"/>
    <dgm:cxn modelId="{FFDC8AA7-B818-4B14-A812-FEDA11AC73BD}" type="presParOf" srcId="{F3553B08-EB83-41A9-8D04-567CA90B63FF}" destId="{8D2D9C0C-9097-4B5D-8C62-86F1F8056556}" srcOrd="0" destOrd="0" presId="urn:microsoft.com/office/officeart/2005/8/layout/radial5"/>
    <dgm:cxn modelId="{1629DCBA-9095-44B7-9060-5F579864AAC7}" type="presParOf" srcId="{94C4CD06-FCBC-46BD-AF0F-EEED2C8A83B3}" destId="{E349C16F-5FE4-4931-B89E-1B5BE5BB2FCC}" srcOrd="2" destOrd="0" presId="urn:microsoft.com/office/officeart/2005/8/layout/radial5"/>
    <dgm:cxn modelId="{EF36E588-C583-4326-8CD8-D02F5611073F}" type="presParOf" srcId="{94C4CD06-FCBC-46BD-AF0F-EEED2C8A83B3}" destId="{B0217CAA-2CE4-4AFE-8D52-6B2E5CC0F73F}" srcOrd="3" destOrd="0" presId="urn:microsoft.com/office/officeart/2005/8/layout/radial5"/>
    <dgm:cxn modelId="{860028B3-422C-4951-8E2C-9EB2F53A1E7B}" type="presParOf" srcId="{B0217CAA-2CE4-4AFE-8D52-6B2E5CC0F73F}" destId="{266F52E8-B372-4619-8BFE-1911B94D807D}" srcOrd="0" destOrd="0" presId="urn:microsoft.com/office/officeart/2005/8/layout/radial5"/>
    <dgm:cxn modelId="{CB5C4476-F426-449E-A6D5-72F77C769D20}" type="presParOf" srcId="{94C4CD06-FCBC-46BD-AF0F-EEED2C8A83B3}" destId="{D4A9408A-F5E3-46E5-9F7A-CC50D15B292B}" srcOrd="4" destOrd="0" presId="urn:microsoft.com/office/officeart/2005/8/layout/radial5"/>
    <dgm:cxn modelId="{A3F28E7F-994F-4231-8E94-C72C7EEDE66A}" type="presParOf" srcId="{94C4CD06-FCBC-46BD-AF0F-EEED2C8A83B3}" destId="{AD25F08C-369D-4BF8-9CE2-03348B125755}" srcOrd="5" destOrd="0" presId="urn:microsoft.com/office/officeart/2005/8/layout/radial5"/>
    <dgm:cxn modelId="{6AD91306-002C-44DD-B1C0-24014CAAB389}" type="presParOf" srcId="{AD25F08C-369D-4BF8-9CE2-03348B125755}" destId="{DEDFAD63-E757-47BA-84C6-27D300BF79EB}" srcOrd="0" destOrd="0" presId="urn:microsoft.com/office/officeart/2005/8/layout/radial5"/>
    <dgm:cxn modelId="{235A3561-496D-4F82-8A18-2283C5A02E56}" type="presParOf" srcId="{94C4CD06-FCBC-46BD-AF0F-EEED2C8A83B3}" destId="{8501A88D-E665-4495-A1BD-8B3235E5681D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0364-E383-43FB-AB54-7AB901D9C88E}">
      <dsp:nvSpPr>
        <dsp:cNvPr id="0" name=""/>
        <dsp:cNvSpPr/>
      </dsp:nvSpPr>
      <dsp:spPr>
        <a:xfrm>
          <a:off x="135217" y="1322288"/>
          <a:ext cx="1401737" cy="140173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</a:t>
          </a:r>
          <a:r>
            <a:rPr lang="ru-RU" sz="3200" kern="1200" dirty="0" smtClean="0"/>
            <a:t>-код</a:t>
          </a:r>
          <a:endParaRPr lang="ru-RU" sz="3200" kern="1200" dirty="0"/>
        </a:p>
      </dsp:txBody>
      <dsp:txXfrm>
        <a:off x="340497" y="1527568"/>
        <a:ext cx="991177" cy="991177"/>
      </dsp:txXfrm>
    </dsp:sp>
    <dsp:sp modelId="{F3553B08-EB83-41A9-8D04-567CA90B63FF}">
      <dsp:nvSpPr>
        <dsp:cNvPr id="0" name=""/>
        <dsp:cNvSpPr/>
      </dsp:nvSpPr>
      <dsp:spPr>
        <a:xfrm rot="19886785">
          <a:off x="1671433" y="1133501"/>
          <a:ext cx="723274" cy="476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1680128" y="1262989"/>
        <a:ext cx="580297" cy="285954"/>
      </dsp:txXfrm>
    </dsp:sp>
    <dsp:sp modelId="{E349C16F-5FE4-4931-B89E-1B5BE5BB2FCC}">
      <dsp:nvSpPr>
        <dsp:cNvPr id="0" name=""/>
        <dsp:cNvSpPr/>
      </dsp:nvSpPr>
      <dsp:spPr>
        <a:xfrm>
          <a:off x="2565147" y="0"/>
          <a:ext cx="1401737" cy="140173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SCs</a:t>
          </a:r>
          <a:endParaRPr lang="ru-RU" sz="3200" kern="1200" dirty="0"/>
        </a:p>
      </dsp:txBody>
      <dsp:txXfrm>
        <a:off x="2770427" y="205280"/>
        <a:ext cx="991177" cy="991177"/>
      </dsp:txXfrm>
    </dsp:sp>
    <dsp:sp modelId="{B0217CAA-2CE4-4AFE-8D52-6B2E5CC0F73F}">
      <dsp:nvSpPr>
        <dsp:cNvPr id="0" name=""/>
        <dsp:cNvSpPr/>
      </dsp:nvSpPr>
      <dsp:spPr>
        <a:xfrm rot="248042">
          <a:off x="1818749" y="1880721"/>
          <a:ext cx="687203" cy="476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1818935" y="1970885"/>
        <a:ext cx="544226" cy="285954"/>
      </dsp:txXfrm>
    </dsp:sp>
    <dsp:sp modelId="{D4A9408A-F5E3-46E5-9F7A-CC50D15B292B}">
      <dsp:nvSpPr>
        <dsp:cNvPr id="0" name=""/>
        <dsp:cNvSpPr/>
      </dsp:nvSpPr>
      <dsp:spPr>
        <a:xfrm>
          <a:off x="2826544" y="1516812"/>
          <a:ext cx="1401737" cy="140173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SCn</a:t>
          </a:r>
          <a:endParaRPr lang="ru-RU" sz="3200" kern="1200" dirty="0"/>
        </a:p>
      </dsp:txBody>
      <dsp:txXfrm>
        <a:off x="3031824" y="1722092"/>
        <a:ext cx="991177" cy="991177"/>
      </dsp:txXfrm>
    </dsp:sp>
    <dsp:sp modelId="{AD25F08C-369D-4BF8-9CE2-03348B125755}">
      <dsp:nvSpPr>
        <dsp:cNvPr id="0" name=""/>
        <dsp:cNvSpPr/>
      </dsp:nvSpPr>
      <dsp:spPr>
        <a:xfrm rot="2252372">
          <a:off x="1543567" y="2586919"/>
          <a:ext cx="672577" cy="476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1558370" y="2638678"/>
        <a:ext cx="529600" cy="285954"/>
      </dsp:txXfrm>
    </dsp:sp>
    <dsp:sp modelId="{8501A88D-E665-4495-A1BD-8B3235E5681D}">
      <dsp:nvSpPr>
        <dsp:cNvPr id="0" name=""/>
        <dsp:cNvSpPr/>
      </dsp:nvSpPr>
      <dsp:spPr>
        <a:xfrm>
          <a:off x="2252944" y="2949600"/>
          <a:ext cx="1401737" cy="140173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SCg</a:t>
          </a:r>
          <a:endParaRPr lang="ru-RU" sz="3200" kern="1200" dirty="0"/>
        </a:p>
      </dsp:txBody>
      <dsp:txXfrm>
        <a:off x="2458224" y="3154880"/>
        <a:ext cx="991177" cy="99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89CB-996E-4F8A-AF05-287815D06352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DF075-EC82-4C1D-A96B-C0A008745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4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08C44-4695-4357-BCCA-16B9CBCE3C2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2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64EE-94B1-46E8-A354-04106B96F963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1F02-AD2B-457E-BA61-846D80899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ambria Math" pitchFamily="18" charset="0"/>
                <a:ea typeface="Cambria Math" pitchFamily="18" charset="0"/>
              </a:rPr>
              <a:t>Введение в язык внутреннего представления знаний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ostis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систем</a:t>
            </a:r>
            <a:br>
              <a:rPr lang="ru-RU" dirty="0" smtClean="0">
                <a:latin typeface="Cambria Math" pitchFamily="18" charset="0"/>
                <a:ea typeface="Cambria Math" pitchFamily="18" charset="0"/>
              </a:rPr>
            </a:br>
            <a:r>
              <a:rPr lang="ru-RU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SC-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код)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Семантика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«солнце»</a:t>
            </a:r>
          </a:p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«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96" y="1268760"/>
            <a:ext cx="3021216" cy="306955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339752" y="2492896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339752" y="3068960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Объект 2"/>
          <p:cNvSpPr txBox="1">
            <a:spLocks/>
          </p:cNvSpPr>
          <p:nvPr/>
        </p:nvSpPr>
        <p:spPr>
          <a:xfrm>
            <a:off x="5004048" y="4797152"/>
            <a:ext cx="218092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въезд запрещен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08648"/>
            <a:ext cx="2806378" cy="2806378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239852" y="5382555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Семантические сети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-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пример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7128792" cy="4666856"/>
          </a:xfrm>
        </p:spPr>
      </p:pic>
    </p:spTree>
    <p:extLst>
      <p:ext uri="{BB962C8B-B14F-4D97-AF65-F5344CB8AC3E}">
        <p14:creationId xmlns:p14="http://schemas.microsoft.com/office/powerpoint/2010/main" val="24445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Семантические сети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-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достоинства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Достоинства</a:t>
            </a:r>
          </a:p>
          <a:p>
            <a:r>
              <a:rPr lang="ru-RU" dirty="0"/>
              <a:t>у</a:t>
            </a:r>
            <a:r>
              <a:rPr lang="ru-RU" dirty="0" smtClean="0"/>
              <a:t>добство обработки</a:t>
            </a:r>
          </a:p>
          <a:p>
            <a:r>
              <a:rPr lang="ru-RU" dirty="0"/>
              <a:t>н</a:t>
            </a:r>
            <a:r>
              <a:rPr lang="ru-RU" dirty="0" smtClean="0"/>
              <a:t>аглядность представления</a:t>
            </a:r>
          </a:p>
          <a:p>
            <a:r>
              <a:rPr lang="ru-RU" dirty="0"/>
              <a:t>и</a:t>
            </a:r>
            <a:r>
              <a:rPr lang="ru-RU" dirty="0" smtClean="0"/>
              <a:t>нтерпретируемость («есть семантика»)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4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Семантические сети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-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применение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Большое количество ранних языков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Semantic Web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RDF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OWL, OWL2</a:t>
            </a:r>
            <a:endParaRPr lang="ru-R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IDEF5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 другие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Семантические сети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–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недостатки текущих решений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неуниверсальность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ограниченность (не все можно представить)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разнородность (разные языки для разных видов знаний)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недостаточный уровень стандартизации</a:t>
            </a: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SC-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код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Semantic Computer code = SC-code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Теория графов (синтаксис)</a:t>
            </a:r>
          </a:p>
          <a:p>
            <a:pPr marL="0" indent="0" algn="ctr">
              <a:buNone/>
            </a:pPr>
            <a:r>
              <a:rPr lang="ru-RU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  <a:p>
            <a:pPr marL="0" indent="0" algn="ctr">
              <a:buNone/>
            </a:pP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Теория </a:t>
            </a:r>
            <a:r>
              <a:rPr lang="ru-RU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множеств (семантика)</a:t>
            </a:r>
          </a:p>
          <a:p>
            <a:pPr marL="0" indent="0" algn="ctr">
              <a:buNone/>
            </a:pPr>
            <a:r>
              <a:rPr lang="ru-RU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pPr marL="0" indent="0" algn="ctr">
              <a:buNone/>
            </a:pPr>
            <a:r>
              <a:rPr lang="ru-RU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универсальность, </a:t>
            </a:r>
            <a:r>
              <a:rPr lang="ru-RU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унифицированность</a:t>
            </a:r>
            <a:r>
              <a:rPr lang="ru-RU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удобство хранения и обработки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3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Формы внешнего представления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SC-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кода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3905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65E-89FF-47A7-9589-61A3C3C5E66F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7325" y="1790964"/>
            <a:ext cx="2381250" cy="11144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9"/>
          <a:srcRect l="186" t="3376"/>
          <a:stretch/>
        </p:blipFill>
        <p:spPr>
          <a:xfrm>
            <a:off x="5435600" y="3302000"/>
            <a:ext cx="2272241" cy="1067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8" y="4515073"/>
            <a:ext cx="32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Semantic Code graphic = 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+mn-cs"/>
              </a:rPr>
              <a:t>SCg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792305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константный </a:t>
            </a:r>
            <a:r>
              <a:rPr lang="en-US" sz="20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r>
              <a:rPr lang="en-US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ru-RU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узел</a:t>
            </a:r>
            <a:r>
              <a:rPr lang="en-US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общего вида</a:t>
            </a:r>
            <a:endParaRPr lang="ru-RU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86507"/>
            <a:ext cx="762000" cy="790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7" y="3717032"/>
            <a:ext cx="2533650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43808" y="2249756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семантика – либо знак </a:t>
            </a:r>
            <a:r>
              <a:rPr lang="ru-RU" sz="20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множества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либо знак </a:t>
            </a:r>
            <a:r>
              <a:rPr lang="ru-RU" sz="20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терминальной сущности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(сущности, которая не является множеством)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366424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базовая </a:t>
            </a:r>
            <a:r>
              <a:rPr lang="en-US" sz="20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r>
              <a:rPr lang="en-US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ru-RU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дуга</a:t>
            </a:r>
          </a:p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дуга основного вида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4127" y="4696417"/>
            <a:ext cx="569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семантика – принадлежность элемента множеству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Идентификаторы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любому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элементу (элементу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SC-</a:t>
            </a:r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кода) можно поставить в соответствие некоторый идентификатор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и</a:t>
            </a:r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дентификаторы нужны только для общения с внешним миром (например, для отображения пользователю), но </a:t>
            </a:r>
            <a:r>
              <a:rPr lang="ru-RU" sz="24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 для внутренней обработки</a:t>
            </a:r>
            <a:endParaRPr lang="en-US" sz="2400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005064"/>
            <a:ext cx="1095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mbria Math" pitchFamily="18" charset="0"/>
                <a:ea typeface="Cambria Math" pitchFamily="18" charset="0"/>
              </a:rPr>
              <a:t>Предыстория…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Представление множеств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772816"/>
            <a:ext cx="5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{a, b, c}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12" y="2492896"/>
            <a:ext cx="389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Ориентированное множество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772816"/>
            <a:ext cx="5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&lt;a, b, c&gt;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30281"/>
            <a:ext cx="3895725" cy="3333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12769"/>
            <a:ext cx="5286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Ролевое отношение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772816"/>
            <a:ext cx="8507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Ролевое отношение (атрибутивное отношение)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подмножество отношения принадлежности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указывает роль сущности во множестве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элементами являются </a:t>
            </a:r>
            <a:r>
              <a:rPr lang="ru-RU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базовые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ru-RU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дуги</a:t>
            </a:r>
            <a:endParaRPr lang="ru-RU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5174982"/>
            <a:ext cx="1228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Возведение в степень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32" y="1417638"/>
            <a:ext cx="8507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ru-RU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=8 </a:t>
            </a:r>
          </a:p>
          <a:p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=9</a:t>
            </a:r>
          </a:p>
          <a:p>
            <a:endParaRPr lang="ru-RU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возведение в степень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{&lt;2,3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,8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2,9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,…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24" y="3589923"/>
            <a:ext cx="6757751" cy="29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Возведение в степень (продолжение)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00808"/>
            <a:ext cx="7896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err="1" smtClean="0">
                <a:latin typeface="Cambria Math" pitchFamily="18" charset="0"/>
                <a:ea typeface="Cambria Math" pitchFamily="18" charset="0"/>
                <a:cs typeface="+mn-cs"/>
              </a:rPr>
              <a:t>Неролевое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 отношение и связка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772816"/>
            <a:ext cx="8507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отношение</a:t>
            </a:r>
          </a:p>
          <a:p>
            <a:pPr marL="457200" indent="-457200">
              <a:buFont typeface="Symbol" panose="05050102010706020507" pitchFamily="18" charset="2"/>
              <a:buChar char="É"/>
            </a:pPr>
            <a:r>
              <a:rPr lang="ru-RU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неролевое</a:t>
            </a:r>
            <a:r>
              <a:rPr lang="ru-RU" sz="3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ru-RU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отношение</a:t>
            </a:r>
          </a:p>
          <a:p>
            <a:pPr marL="457200" indent="-457200">
              <a:buFont typeface="Symbol" panose="05050102010706020507" pitchFamily="18" charset="2"/>
              <a:buChar char="É"/>
            </a:pPr>
            <a:r>
              <a:rPr lang="ru-RU" sz="3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ролевое отношение</a:t>
            </a:r>
          </a:p>
          <a:p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 множество связок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229200"/>
            <a:ext cx="4467225" cy="1057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5445224"/>
            <a:ext cx="828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Класс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356" y="1602457"/>
            <a:ext cx="8507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Множество сущностей, однотипных по какому-либо признаку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47329"/>
            <a:ext cx="7699201" cy="37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Бинарные отношения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56792"/>
            <a:ext cx="850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= {&lt;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&gt;, &lt;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b,c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&gt;}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80721"/>
            <a:ext cx="5257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+mn-cs"/>
              </a:rPr>
              <a:t>sc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-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дуга общего вида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4108825" cy="3312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636912"/>
            <a:ext cx="3233117" cy="2442979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360345" y="3789040"/>
            <a:ext cx="931735" cy="573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9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+mn-cs"/>
              </a:rPr>
              <a:t>sc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-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дуга основного вида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vs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sc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ru-RU" sz="3200" dirty="0">
                <a:latin typeface="Cambria Math" pitchFamily="18" charset="0"/>
                <a:ea typeface="Cambria Math" pitchFamily="18" charset="0"/>
              </a:rPr>
              <a:t>дуга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общего </a:t>
            </a:r>
            <a:r>
              <a:rPr lang="ru-RU" sz="3200" dirty="0">
                <a:latin typeface="Cambria Math" pitchFamily="18" charset="0"/>
                <a:ea typeface="Cambria Math" pitchFamily="18" charset="0"/>
              </a:rPr>
              <a:t>вида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854" y="537321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537321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как-то связан с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28800"/>
            <a:ext cx="1171575" cy="2952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628800"/>
            <a:ext cx="9715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Архитектура Дж. фон Неймана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700808"/>
            <a:ext cx="6120680" cy="4385436"/>
          </a:xfrm>
        </p:spPr>
      </p:pic>
    </p:spTree>
    <p:extLst>
      <p:ext uri="{BB962C8B-B14F-4D97-AF65-F5344CB8AC3E}">
        <p14:creationId xmlns:p14="http://schemas.microsoft.com/office/powerpoint/2010/main" val="41191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+mn-cs"/>
              </a:rPr>
              <a:t>sc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-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дуга основного вида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vs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sc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ru-RU" sz="3200" dirty="0">
                <a:latin typeface="Cambria Math" pitchFamily="18" charset="0"/>
                <a:ea typeface="Cambria Math" pitchFamily="18" charset="0"/>
              </a:rPr>
              <a:t>дуга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общего </a:t>
            </a:r>
            <a:r>
              <a:rPr lang="ru-RU" sz="3200" dirty="0">
                <a:latin typeface="Cambria Math" pitchFamily="18" charset="0"/>
                <a:ea typeface="Cambria Math" pitchFamily="18" charset="0"/>
              </a:rPr>
              <a:t>вида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3664" y="5373215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33339"/>
            <a:ext cx="4895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Правила идентификации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772816"/>
            <a:ext cx="8507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студент – множество (класс) всех студентов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студент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' 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роль конкретного студента в рамках множества (например, в рамках группы)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студент* – отношение между вузом и конкретным студентом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Правила идентификации - пример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9" y="1628800"/>
            <a:ext cx="8464822" cy="45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Несколько отношений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5472608" cy="22707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077072"/>
            <a:ext cx="4032672" cy="22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+mn-cs"/>
              </a:rPr>
              <a:t>Sc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-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ребро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348880"/>
            <a:ext cx="4032448" cy="2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Виды принадлежности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854" y="537321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547" y="5371653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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240" y="5371653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х </a:t>
            </a:r>
            <a:r>
              <a:rPr lang="ru-RU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?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51608"/>
            <a:ext cx="914400" cy="2886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995487"/>
            <a:ext cx="857250" cy="2867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998538"/>
            <a:ext cx="1123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Правила формализации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39" y="1484784"/>
            <a:ext cx="8507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выделяем сущности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делим сущности понятия (классы) и экземпляры классов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для понятий определяем абсолютное или относительное 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понятие </a:t>
            </a:r>
            <a:endParaRPr lang="ru-RU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для отношений определяем арность (сколько компонентов содержит связка отношения)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уточняем, ролевое или </a:t>
            </a:r>
            <a:r>
              <a:rPr lang="ru-RU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неролевое</a:t>
            </a:r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отношение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Пример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5256584" cy="38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Пример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–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шаг 1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76872"/>
            <a:ext cx="2076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Пример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–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шаг 2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95" y="1700808"/>
            <a:ext cx="559920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Архитектура Дж. фон Неймана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память ЭВМ однородна (линейна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доступ к ячейкам памяти ЭВМ осуществляется по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адресу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алфавитом, используемым для представления данных и команд, является множество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{0, 1</a:t>
            </a:r>
            <a:r>
              <a:rPr 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каждая программа состоит из набора команд, выполняемых процессором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последовательно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возможно присутствие в программах команд условных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переходов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buNone/>
            </a:pPr>
            <a:endParaRPr lang="ru-RU" sz="3600" baseline="30000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Пример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–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шаг 3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700808"/>
            <a:ext cx="6840760" cy="41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Пример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–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шаг 4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6480720" cy="54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Проблемы традиционной архитектуры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626"/>
            <a:ext cx="5040560" cy="5030715"/>
          </a:xfrm>
        </p:spPr>
      </p:pic>
      <p:sp>
        <p:nvSpPr>
          <p:cNvPr id="6" name="Прямоугольник 5"/>
          <p:cNvSpPr/>
          <p:nvPr/>
        </p:nvSpPr>
        <p:spPr>
          <a:xfrm>
            <a:off x="683568" y="1553716"/>
            <a:ext cx="1656184" cy="144016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94201" y="1429842"/>
            <a:ext cx="2808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Достоинства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легко реализовать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удобно для машины</a:t>
            </a:r>
          </a:p>
          <a:p>
            <a:endParaRPr lang="ru-RU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неудобно для человека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 возможно интерпретировать без контекста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Подход к решению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Разработать способ кодирования информации, который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удобен для представления и обработки в компьютере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удобен для восприятия человеком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о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бладает «осмысленностью», может быть однозначно интерпретирован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Подход к решению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 (2)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Требуется переход от </a:t>
            </a:r>
            <a:r>
              <a:rPr lang="ru-R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данных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к </a:t>
            </a:r>
            <a:r>
              <a:rPr lang="ru-R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знаниям</a:t>
            </a:r>
          </a:p>
          <a:p>
            <a:pPr marL="0" indent="0">
              <a:buNone/>
            </a:pPr>
            <a:endParaRPr lang="ru-RU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Одна из ключевых отличительных особенностей знаний – </a:t>
            </a:r>
            <a:r>
              <a:rPr lang="ru-RU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интерпретируемость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(Д. А. Поспелов)</a:t>
            </a:r>
          </a:p>
          <a:p>
            <a:pPr marL="0" indent="0">
              <a:buNone/>
            </a:pP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Данные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+mn-cs"/>
              </a:rPr>
              <a:t>vs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знания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Данные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статистика кликов пользователя на элементы управления заданного сайта</a:t>
            </a:r>
          </a:p>
          <a:p>
            <a:pPr marL="0" indent="0">
              <a:buNone/>
            </a:pP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Знания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теорема Пифагора</a:t>
            </a:r>
          </a:p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рецепт приготовления торта «Наполеон»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Нужны </a:t>
            </a:r>
            <a:r>
              <a:rPr lang="ru-RU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модели и языки представления знаний</a:t>
            </a:r>
            <a:endParaRPr lang="ru-RU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Cambria Math" pitchFamily="18" charset="0"/>
                <a:ea typeface="Cambria Math" pitchFamily="18" charset="0"/>
                <a:cs typeface="+mn-cs"/>
              </a:rPr>
              <a:t>Семантические сети</a:t>
            </a:r>
            <a:endParaRPr lang="ru-RU" sz="3200" dirty="0"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Граф (сеть), вершины которого являются знаками некоторых сущностей,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 дуги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(ребра) – знаками связей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между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этими сущностями</a:t>
            </a:r>
          </a:p>
          <a:p>
            <a:pPr marL="0" indent="0">
              <a:buNone/>
            </a:pPr>
            <a:endParaRPr lang="ru-RU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Семантика (знака) – связь между некоторым знаком и сущностью, которую он обозначает (денотатом)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644</Words>
  <Application>Microsoft Office PowerPoint</Application>
  <PresentationFormat>Экран (4:3)</PresentationFormat>
  <Paragraphs>135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Тема Office</vt:lpstr>
      <vt:lpstr>Введение в язык внутреннего представления знаний ostis-систем (SC-код)</vt:lpstr>
      <vt:lpstr>Предыстория…</vt:lpstr>
      <vt:lpstr>Архитектура Дж. фон Неймана</vt:lpstr>
      <vt:lpstr>Архитектура Дж. фон Неймана</vt:lpstr>
      <vt:lpstr>Проблемы традиционной архитектуры</vt:lpstr>
      <vt:lpstr>Подход к решению</vt:lpstr>
      <vt:lpstr>Подход к решению (2)</vt:lpstr>
      <vt:lpstr>Данные vs знания</vt:lpstr>
      <vt:lpstr>Семантические сети</vt:lpstr>
      <vt:lpstr>Семантика</vt:lpstr>
      <vt:lpstr>Семантические сети - пример</vt:lpstr>
      <vt:lpstr>Семантические сети - достоинства</vt:lpstr>
      <vt:lpstr>Семантические сети - применение</vt:lpstr>
      <vt:lpstr>Семантические сети – недостатки текущих решений</vt:lpstr>
      <vt:lpstr>SC-код</vt:lpstr>
      <vt:lpstr>Semantic Computer code = SC-code</vt:lpstr>
      <vt:lpstr>Формы внешнего представления SC-кода</vt:lpstr>
      <vt:lpstr>Semantic Code graphic = SCg</vt:lpstr>
      <vt:lpstr>Идентификаторы</vt:lpstr>
      <vt:lpstr>Представление множеств</vt:lpstr>
      <vt:lpstr>Ориентированное множество</vt:lpstr>
      <vt:lpstr>Ролевое отношение</vt:lpstr>
      <vt:lpstr>Возведение в степень</vt:lpstr>
      <vt:lpstr>Возведение в степень (продолжение)</vt:lpstr>
      <vt:lpstr>Неролевое отношение и связка</vt:lpstr>
      <vt:lpstr>Класс</vt:lpstr>
      <vt:lpstr>Бинарные отношения</vt:lpstr>
      <vt:lpstr>sc-дуга общего вида</vt:lpstr>
      <vt:lpstr>sc-дуга основного вида vs sc-дуга общего вида</vt:lpstr>
      <vt:lpstr>sc-дуга основного вида vs sc-дуга общего вида</vt:lpstr>
      <vt:lpstr>Правила идентификации</vt:lpstr>
      <vt:lpstr>Правила идентификации - пример</vt:lpstr>
      <vt:lpstr>Несколько отношений</vt:lpstr>
      <vt:lpstr>Sc-ребро</vt:lpstr>
      <vt:lpstr>Виды принадлежности</vt:lpstr>
      <vt:lpstr>Правила формализации</vt:lpstr>
      <vt:lpstr>Пример</vt:lpstr>
      <vt:lpstr>Пример – шаг 1</vt:lpstr>
      <vt:lpstr>Пример – шаг 2</vt:lpstr>
      <vt:lpstr>Пример – шаг 3</vt:lpstr>
      <vt:lpstr>Пример – шаг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</dc:title>
  <dc:creator>Daniel</dc:creator>
  <cp:lastModifiedBy>Шункевич Даниил</cp:lastModifiedBy>
  <cp:revision>526</cp:revision>
  <dcterms:created xsi:type="dcterms:W3CDTF">2016-04-05T13:23:57Z</dcterms:created>
  <dcterms:modified xsi:type="dcterms:W3CDTF">2021-03-15T15:38:14Z</dcterms:modified>
</cp:coreProperties>
</file>