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046" y="665825"/>
            <a:ext cx="20684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– int (0 - </a:t>
            </a:r>
            <a:r>
              <a:rPr lang="en-US" dirty="0" err="1"/>
              <a:t>Todo</a:t>
            </a:r>
            <a:r>
              <a:rPr lang="en-US" dirty="0"/>
              <a:t>, 1 - Doing, 2 – Done)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973189" y="665825"/>
            <a:ext cx="206849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Employees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 -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Department – varchar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1658" y="708797"/>
            <a:ext cx="206849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TasksxEmployees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TaskID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475E3-79FA-443C-8026-58E2FDB66660}"/>
              </a:ext>
            </a:extLst>
          </p:cNvPr>
          <p:cNvSpPr txBox="1"/>
          <p:nvPr/>
        </p:nvSpPr>
        <p:spPr>
          <a:xfrm>
            <a:off x="9111449" y="656947"/>
            <a:ext cx="20684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Discussion Topic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–int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1505B-FA17-4847-992A-A934C94BEC71}"/>
              </a:ext>
            </a:extLst>
          </p:cNvPr>
          <p:cNvSpPr txBox="1"/>
          <p:nvPr/>
        </p:nvSpPr>
        <p:spPr>
          <a:xfrm>
            <a:off x="9111449" y="3063288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-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DiscussionID</a:t>
            </a:r>
            <a:r>
              <a:rPr lang="en-US" dirty="0"/>
              <a:t> - 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5CDA2-04BD-4EF4-89C1-795B6650432B}"/>
              </a:ext>
            </a:extLst>
          </p:cNvPr>
          <p:cNvCxnSpPr/>
          <p:nvPr/>
        </p:nvCxnSpPr>
        <p:spPr>
          <a:xfrm flipH="1">
            <a:off x="5450155" y="1118586"/>
            <a:ext cx="523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5CDDA-2335-4B88-9121-38453527C3D4}"/>
              </a:ext>
            </a:extLst>
          </p:cNvPr>
          <p:cNvCxnSpPr/>
          <p:nvPr/>
        </p:nvCxnSpPr>
        <p:spPr>
          <a:xfrm>
            <a:off x="2645543" y="1180730"/>
            <a:ext cx="736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C7C31D-9782-440E-81D7-03AEEBAFF43E}"/>
              </a:ext>
            </a:extLst>
          </p:cNvPr>
          <p:cNvCxnSpPr>
            <a:cxnSpLocks/>
          </p:cNvCxnSpPr>
          <p:nvPr/>
        </p:nvCxnSpPr>
        <p:spPr>
          <a:xfrm>
            <a:off x="8424910" y="2186125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42BC4A-981E-4D1B-8EFA-40ACB5C04BEB}"/>
              </a:ext>
            </a:extLst>
          </p:cNvPr>
          <p:cNvCxnSpPr/>
          <p:nvPr/>
        </p:nvCxnSpPr>
        <p:spPr>
          <a:xfrm>
            <a:off x="8424910" y="1118586"/>
            <a:ext cx="0" cy="106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759AD7-AC6C-4002-B87B-0C1FF2B8FB90}"/>
              </a:ext>
            </a:extLst>
          </p:cNvPr>
          <p:cNvCxnSpPr>
            <a:cxnSpLocks/>
          </p:cNvCxnSpPr>
          <p:nvPr/>
        </p:nvCxnSpPr>
        <p:spPr>
          <a:xfrm flipH="1">
            <a:off x="8041686" y="1118586"/>
            <a:ext cx="3832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C82175-EA38-4893-B070-8E933376BFA7}"/>
              </a:ext>
            </a:extLst>
          </p:cNvPr>
          <p:cNvCxnSpPr>
            <a:cxnSpLocks/>
          </p:cNvCxnSpPr>
          <p:nvPr/>
        </p:nvCxnSpPr>
        <p:spPr>
          <a:xfrm>
            <a:off x="8424910" y="4619716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9A5BDD-A923-4447-9ACA-D5994A3E39AC}"/>
              </a:ext>
            </a:extLst>
          </p:cNvPr>
          <p:cNvCxnSpPr>
            <a:cxnSpLocks/>
          </p:cNvCxnSpPr>
          <p:nvPr/>
        </p:nvCxnSpPr>
        <p:spPr>
          <a:xfrm>
            <a:off x="8424910" y="1828799"/>
            <a:ext cx="0" cy="2790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B7F284-1414-4F20-BF83-5FFDA637A1DE}"/>
              </a:ext>
            </a:extLst>
          </p:cNvPr>
          <p:cNvCxnSpPr>
            <a:cxnSpLocks/>
          </p:cNvCxnSpPr>
          <p:nvPr/>
        </p:nvCxnSpPr>
        <p:spPr>
          <a:xfrm>
            <a:off x="11179946" y="5207122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492D4C-C472-4031-9B7F-9814CE14B9F4}"/>
              </a:ext>
            </a:extLst>
          </p:cNvPr>
          <p:cNvCxnSpPr>
            <a:cxnSpLocks/>
          </p:cNvCxnSpPr>
          <p:nvPr/>
        </p:nvCxnSpPr>
        <p:spPr>
          <a:xfrm flipH="1">
            <a:off x="11863525" y="1118586"/>
            <a:ext cx="2960" cy="4088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9A668E-9376-413F-8C9F-B6A4C41F0F11}"/>
              </a:ext>
            </a:extLst>
          </p:cNvPr>
          <p:cNvCxnSpPr>
            <a:cxnSpLocks/>
          </p:cNvCxnSpPr>
          <p:nvPr/>
        </p:nvCxnSpPr>
        <p:spPr>
          <a:xfrm flipH="1">
            <a:off x="11179946" y="1118586"/>
            <a:ext cx="683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246" y="1805463"/>
            <a:ext cx="20684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Discussion Topic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–int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4220" y="2426900"/>
            <a:ext cx="206849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Employees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Department- varchar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4903" y="3955338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-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DiscussionID</a:t>
            </a:r>
            <a:r>
              <a:rPr lang="en-US" dirty="0"/>
              <a:t> - int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19743" y="2867487"/>
            <a:ext cx="29385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57095" y="5548544"/>
            <a:ext cx="267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65973" y="2263806"/>
            <a:ext cx="0" cy="3293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19743" y="2272684"/>
            <a:ext cx="3373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93400" y="5007006"/>
            <a:ext cx="29814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374818" y="2876365"/>
            <a:ext cx="0" cy="2121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692717" y="2876365"/>
            <a:ext cx="682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Tran</dc:creator>
  <cp:lastModifiedBy>Paul Tran</cp:lastModifiedBy>
  <cp:revision>7</cp:revision>
  <dcterms:created xsi:type="dcterms:W3CDTF">2020-02-17T15:06:00Z</dcterms:created>
  <dcterms:modified xsi:type="dcterms:W3CDTF">2020-03-30T15:06:26Z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