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046" y="665825"/>
            <a:ext cx="206849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Tasks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– Primary Key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 – varchar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Description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Status – varchar( To Do, Doing, Done)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973189" y="665825"/>
            <a:ext cx="2068497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Colleagues: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– Primary Key int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Fname</a:t>
            </a:r>
            <a:r>
              <a:rPr lang="en-US" dirty="0"/>
              <a:t>  - varchar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Lname</a:t>
            </a:r>
            <a:r>
              <a:rPr lang="en-US" dirty="0"/>
              <a:t> – varchar</a:t>
            </a:r>
          </a:p>
          <a:p>
            <a:pPr marL="285750" indent="-285750">
              <a:buFontTx/>
              <a:buChar char="-"/>
            </a:pPr>
            <a:r>
              <a:rPr lang="en-US" dirty="0"/>
              <a:t>Department – varchar</a:t>
            </a:r>
          </a:p>
          <a:p>
            <a:pPr marL="285750" indent="-285750">
              <a:buFontTx/>
              <a:buChar char="-"/>
            </a:pPr>
            <a:r>
              <a:rPr lang="en-US" dirty="0"/>
              <a:t>Phone – Varchar</a:t>
            </a:r>
          </a:p>
          <a:p>
            <a:pPr marL="285750" indent="-285750">
              <a:buFontTx/>
              <a:buChar char="-"/>
            </a:pPr>
            <a:r>
              <a:rPr lang="en-US" dirty="0"/>
              <a:t>Email – Varchar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1658" y="708797"/>
            <a:ext cx="206849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TasksxColleagues</a:t>
            </a:r>
            <a:r>
              <a:rPr lang="en-US" b="1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EmployeeID</a:t>
            </a:r>
            <a:r>
              <a:rPr lang="en-US" dirty="0"/>
              <a:t> int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TaskID</a:t>
            </a:r>
            <a:r>
              <a:rPr lang="en-US" dirty="0"/>
              <a:t> int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5475E3-79FA-443C-8026-58E2FDB66660}"/>
              </a:ext>
            </a:extLst>
          </p:cNvPr>
          <p:cNvSpPr txBox="1"/>
          <p:nvPr/>
        </p:nvSpPr>
        <p:spPr>
          <a:xfrm>
            <a:off x="9111449" y="656947"/>
            <a:ext cx="206849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Discussions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– Primary Key - 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Content – varchar</a:t>
            </a:r>
          </a:p>
          <a:p>
            <a:pPr marL="285750" indent="-285750">
              <a:buFontTx/>
              <a:buChar char="-"/>
            </a:pPr>
            <a:r>
              <a:rPr lang="en-US" dirty="0"/>
              <a:t>Topic – Varchar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EmployeeID</a:t>
            </a:r>
            <a:r>
              <a:rPr lang="en-US" dirty="0"/>
              <a:t> – Foreign Key –int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1505B-FA17-4847-992A-A934C94BEC71}"/>
              </a:ext>
            </a:extLst>
          </p:cNvPr>
          <p:cNvSpPr txBox="1"/>
          <p:nvPr/>
        </p:nvSpPr>
        <p:spPr>
          <a:xfrm>
            <a:off x="9111449" y="3063288"/>
            <a:ext cx="206849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Comments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– Primary Key - 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Content – varchar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EmployeeID</a:t>
            </a:r>
            <a:r>
              <a:rPr lang="en-US" dirty="0"/>
              <a:t> – Foreign Key - int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DiscussionID</a:t>
            </a:r>
            <a:r>
              <a:rPr lang="en-US" dirty="0"/>
              <a:t> - int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45CDA2-04BD-4EF4-89C1-795B6650432B}"/>
              </a:ext>
            </a:extLst>
          </p:cNvPr>
          <p:cNvCxnSpPr/>
          <p:nvPr/>
        </p:nvCxnSpPr>
        <p:spPr>
          <a:xfrm flipH="1">
            <a:off x="5450155" y="1118586"/>
            <a:ext cx="523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95CDDA-2335-4B88-9121-38453527C3D4}"/>
              </a:ext>
            </a:extLst>
          </p:cNvPr>
          <p:cNvCxnSpPr/>
          <p:nvPr/>
        </p:nvCxnSpPr>
        <p:spPr>
          <a:xfrm>
            <a:off x="2645543" y="1180730"/>
            <a:ext cx="7361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C7C31D-9782-440E-81D7-03AEEBAFF43E}"/>
              </a:ext>
            </a:extLst>
          </p:cNvPr>
          <p:cNvCxnSpPr>
            <a:cxnSpLocks/>
          </p:cNvCxnSpPr>
          <p:nvPr/>
        </p:nvCxnSpPr>
        <p:spPr>
          <a:xfrm>
            <a:off x="8424910" y="2186125"/>
            <a:ext cx="686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642BC4A-981E-4D1B-8EFA-40ACB5C04BEB}"/>
              </a:ext>
            </a:extLst>
          </p:cNvPr>
          <p:cNvCxnSpPr/>
          <p:nvPr/>
        </p:nvCxnSpPr>
        <p:spPr>
          <a:xfrm>
            <a:off x="8424910" y="1118586"/>
            <a:ext cx="0" cy="1067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759AD7-AC6C-4002-B87B-0C1FF2B8FB90}"/>
              </a:ext>
            </a:extLst>
          </p:cNvPr>
          <p:cNvCxnSpPr>
            <a:cxnSpLocks/>
          </p:cNvCxnSpPr>
          <p:nvPr/>
        </p:nvCxnSpPr>
        <p:spPr>
          <a:xfrm flipH="1">
            <a:off x="8041686" y="1118586"/>
            <a:ext cx="3832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1C82175-EA38-4893-B070-8E933376BFA7}"/>
              </a:ext>
            </a:extLst>
          </p:cNvPr>
          <p:cNvCxnSpPr>
            <a:cxnSpLocks/>
          </p:cNvCxnSpPr>
          <p:nvPr/>
        </p:nvCxnSpPr>
        <p:spPr>
          <a:xfrm>
            <a:off x="8424910" y="4619716"/>
            <a:ext cx="686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79A5BDD-A923-4447-9ACA-D5994A3E39AC}"/>
              </a:ext>
            </a:extLst>
          </p:cNvPr>
          <p:cNvCxnSpPr>
            <a:cxnSpLocks/>
          </p:cNvCxnSpPr>
          <p:nvPr/>
        </p:nvCxnSpPr>
        <p:spPr>
          <a:xfrm>
            <a:off x="8424910" y="1828799"/>
            <a:ext cx="0" cy="2790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BB7F284-1414-4F20-BF83-5FFDA637A1DE}"/>
              </a:ext>
            </a:extLst>
          </p:cNvPr>
          <p:cNvCxnSpPr>
            <a:cxnSpLocks/>
          </p:cNvCxnSpPr>
          <p:nvPr/>
        </p:nvCxnSpPr>
        <p:spPr>
          <a:xfrm>
            <a:off x="11179946" y="5207122"/>
            <a:ext cx="686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492D4C-C472-4031-9B7F-9814CE14B9F4}"/>
              </a:ext>
            </a:extLst>
          </p:cNvPr>
          <p:cNvCxnSpPr>
            <a:cxnSpLocks/>
          </p:cNvCxnSpPr>
          <p:nvPr/>
        </p:nvCxnSpPr>
        <p:spPr>
          <a:xfrm flipH="1">
            <a:off x="11863525" y="1118586"/>
            <a:ext cx="2960" cy="4088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9A668E-9376-413F-8C9F-B6A4C41F0F11}"/>
              </a:ext>
            </a:extLst>
          </p:cNvPr>
          <p:cNvCxnSpPr>
            <a:cxnSpLocks/>
          </p:cNvCxnSpPr>
          <p:nvPr/>
        </p:nvCxnSpPr>
        <p:spPr>
          <a:xfrm flipH="1">
            <a:off x="11179946" y="1118586"/>
            <a:ext cx="6835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B4961B-97ED-4B3E-8A13-8E1EE0AE0322}"/>
              </a:ext>
            </a:extLst>
          </p:cNvPr>
          <p:cNvSpPr txBox="1"/>
          <p:nvPr/>
        </p:nvSpPr>
        <p:spPr>
          <a:xfrm>
            <a:off x="577046" y="3162854"/>
            <a:ext cx="259968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FAQ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– Primary Key</a:t>
            </a:r>
          </a:p>
          <a:p>
            <a:r>
              <a:rPr lang="en-US" dirty="0"/>
              <a:t>-    Question - varchar</a:t>
            </a:r>
          </a:p>
          <a:p>
            <a:pPr marL="285750" indent="-285750">
              <a:buFontTx/>
              <a:buChar char="-"/>
            </a:pPr>
            <a:r>
              <a:rPr lang="en-US" dirty="0"/>
              <a:t>Answer - </a:t>
            </a:r>
            <a:r>
              <a:rPr lang="en-US" dirty="0" err="1"/>
              <a:t>mediumtext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98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Tran</dc:creator>
  <cp:lastModifiedBy>Rosario Hernandez</cp:lastModifiedBy>
  <cp:revision>11</cp:revision>
  <dcterms:created xsi:type="dcterms:W3CDTF">2020-02-17T15:06:00Z</dcterms:created>
  <dcterms:modified xsi:type="dcterms:W3CDTF">2020-03-31T05:12:18Z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