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280" r:id="rId4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79766" autoAdjust="0"/>
  </p:normalViewPr>
  <p:slideViewPr>
    <p:cSldViewPr snapToGrid="0" snapToObjects="1">
      <p:cViewPr varScale="1">
        <p:scale>
          <a:sx n="68" d="100"/>
          <a:sy n="68" d="100"/>
        </p:scale>
        <p:origin x="1949" y="8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24/04/2020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a:t>
            </a:r>
            <a:r>
              <a:rPr lang="en-GB"/>
              <a:t>for section 11 of Task Sheet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a:p>
            <a:r>
              <a:rPr lang="en-GB" dirty="0"/>
              <a:t>The geometry package gives you more control over the set up of the page including margins.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example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24/04/2020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5" Type="http://schemas.openxmlformats.org/officeDocument/2006/relationships/hyperlink" Target="https://www.overleaf.com/" TargetMode="External"/><Relationship Id="rId10" Type="http://schemas.openxmlformats.org/officeDocument/2006/relationships/hyperlink" Target="https://ifsm300group.wikispaces.com/Funny+Stories+from+a+tech+support+guy+on+computer+stupidities" TargetMode="External"/><Relationship Id="rId4" Type="http://schemas.openxmlformats.org/officeDocument/2006/relationships/hyperlink" Target="https://stackexchange.com/" TargetMode="External"/><Relationship Id="rId9" Type="http://schemas.openxmlformats.org/officeDocument/2006/relationships/image" Target="../media/image3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doublespacing</a:t>
            </a:r>
            <a:r>
              <a:rPr lang="en-GB" sz="2400" dirty="0">
                <a:solidFill>
                  <a:schemeClr val="tx2">
                    <a:lumMod val="50000"/>
                    <a:lumOff val="50000"/>
                  </a:schemeClr>
                </a:solidFill>
              </a:rPr>
              <a:t> </a:t>
            </a:r>
            <a:r>
              <a:rPr lang="en-GB" sz="2400" dirty="0"/>
              <a:t>or</a:t>
            </a:r>
            <a:r>
              <a:rPr lang="en-GB" sz="2400" dirty="0">
                <a:solidFill>
                  <a:schemeClr val="tx2">
                    <a:lumMod val="50000"/>
                    <a:lumOff val="50000"/>
                  </a:schemeClr>
                </a:solidFill>
              </a:rPr>
              <a:t> \</a:t>
            </a:r>
            <a:r>
              <a:rPr lang="en-GB" sz="2400" dirty="0" err="1">
                <a:solidFill>
                  <a:schemeClr val="tx2">
                    <a:lumMod val="50000"/>
                    <a:lumOff val="50000"/>
                  </a:schemeClr>
                </a:solidFill>
              </a:rPr>
              <a:t>onehalfspacing</a:t>
            </a:r>
            <a:r>
              <a:rPr lang="en-GB" sz="2400" dirty="0">
                <a:solidFill>
                  <a:schemeClr val="tx2">
                    <a:lumMod val="50000"/>
                    <a:lumOff val="50000"/>
                  </a:schemeClr>
                </a:solidFill>
              </a:rPr>
              <a:t> </a:t>
            </a:r>
            <a:r>
              <a:rPr lang="en-GB" sz="2400" dirty="0"/>
              <a:t>commands</a:t>
            </a:r>
          </a:p>
          <a:p>
            <a:r>
              <a:rPr lang="en-GB" sz="2400" dirty="0"/>
              <a:t>Or, use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
        <p:nvSpPr>
          <p:cNvPr id="6" name="TextBox 5">
            <a:extLst>
              <a:ext uri="{FF2B5EF4-FFF2-40B4-BE49-F238E27FC236}">
                <a16:creationId xmlns:a16="http://schemas.microsoft.com/office/drawing/2014/main" id="{B1A6920F-E40D-4947-85C4-DA0E3BEA57C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usepackage</a:t>
            </a:r>
            <a:r>
              <a:rPr lang="en-GB" sz="1400" dirty="0"/>
              <a:t>{</a:t>
            </a:r>
            <a:r>
              <a:rPr lang="en-GB" sz="1400" dirty="0" err="1">
                <a:solidFill>
                  <a:schemeClr val="tx2">
                    <a:lumMod val="50000"/>
                    <a:lumOff val="50000"/>
                  </a:schemeClr>
                </a:solidFill>
              </a:rPr>
              <a:t>subfig</a:t>
            </a:r>
            <a:r>
              <a:rPr lang="en-GB" sz="1400" dirty="0">
                <a:solidFill>
                  <a:schemeClr val="tx2">
                    <a:lumMod val="50000"/>
                    <a:lumOff val="50000"/>
                  </a:schemeClr>
                </a:solidFill>
              </a:rPr>
              <a:t>, </a:t>
            </a:r>
            <a:r>
              <a:rPr lang="en-GB" sz="1400" dirty="0" err="1">
                <a:solidFill>
                  <a:schemeClr val="tx2">
                    <a:lumMod val="50000"/>
                    <a:lumOff val="50000"/>
                  </a:schemeClr>
                </a:solidFill>
              </a:rPr>
              <a:t>graphicx</a:t>
            </a:r>
            <a:r>
              <a:rPr lang="en-GB" sz="1400" dirty="0"/>
              <a:t>}</a:t>
            </a:r>
            <a:br>
              <a:rPr lang="en-GB" sz="1400" dirty="0"/>
            </a:b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document</a:t>
            </a:r>
            <a:r>
              <a:rPr lang="en-GB" sz="1400" dirty="0"/>
              <a:t>}</a:t>
            </a:r>
          </a:p>
          <a:p>
            <a:pPr marL="0" indent="0">
              <a:buNone/>
            </a:pP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figure</a:t>
            </a:r>
            <a:r>
              <a:rPr lang="en-GB" sz="1400" dirty="0"/>
              <a:t>}</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centering</a:t>
            </a:r>
            <a:endParaRPr lang="en-GB" sz="1400" dirty="0">
              <a:solidFill>
                <a:schemeClr val="tx2">
                  <a:lumMod val="50000"/>
                  <a:lumOff val="50000"/>
                </a:schemeClr>
              </a:solidFill>
            </a:endParaRP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first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figure_1</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second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figure_2</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accent1">
                    <a:lumMod val="60000"/>
                    <a:lumOff val="40000"/>
                  </a:schemeClr>
                </a:solidFill>
              </a:rPr>
              <a:t>\\</a:t>
            </a:r>
            <a:r>
              <a:rPr lang="en-GB" sz="1400" dirty="0"/>
              <a:t> </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third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figure_3</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fourth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figure_4</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a:t>
            </a:r>
          </a:p>
          <a:p>
            <a:pPr marL="0" indent="0">
              <a:buNone/>
            </a:pPr>
            <a:r>
              <a:rPr lang="en-GB" sz="1400" dirty="0">
                <a:solidFill>
                  <a:schemeClr val="tx2">
                    <a:lumMod val="50000"/>
                    <a:lumOff val="50000"/>
                  </a:schemeClr>
                </a:solidFill>
              </a:rPr>
              <a:t>\caption</a:t>
            </a:r>
            <a:r>
              <a:rPr lang="en-GB" sz="1400" dirty="0"/>
              <a:t>{Some figures}</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figures</a:t>
            </a:r>
            <a:r>
              <a:rPr lang="en-GB" sz="1400" dirty="0"/>
              <a:t>}</a:t>
            </a:r>
          </a:p>
          <a:p>
            <a:pPr marL="0" indent="0">
              <a:buNone/>
            </a:pPr>
            <a:r>
              <a:rPr lang="en-GB" sz="1400" dirty="0">
                <a:solidFill>
                  <a:schemeClr val="tx2">
                    <a:lumMod val="50000"/>
                    <a:lumOff val="50000"/>
                  </a:schemeClr>
                </a:solidFill>
              </a:rPr>
              <a:t>\end</a:t>
            </a:r>
            <a:r>
              <a:rPr lang="en-GB" sz="1400" dirty="0"/>
              <a:t>{</a:t>
            </a:r>
            <a:r>
              <a:rPr lang="en-GB" sz="1400" dirty="0">
                <a:solidFill>
                  <a:schemeClr val="accent4">
                    <a:lumMod val="75000"/>
                  </a:schemeClr>
                </a:solidFill>
              </a:rPr>
              <a:t>figure</a:t>
            </a:r>
            <a:r>
              <a:rPr lang="en-GB" sz="1400" dirty="0"/>
              <a:t>}</a:t>
            </a:r>
          </a:p>
          <a:p>
            <a:pPr marL="0" indent="0">
              <a:buNone/>
            </a:pPr>
            <a:endParaRPr lang="en-GB" sz="1400" dirty="0"/>
          </a:p>
          <a:p>
            <a:pPr marL="0" indent="0">
              <a:buNone/>
            </a:pP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figure_2</a:t>
            </a:r>
            <a:r>
              <a:rPr lang="en-GB" sz="1400" dirty="0"/>
              <a:t>} is part of </a:t>
            </a: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figures</a:t>
            </a:r>
            <a:r>
              <a:rPr lang="en-GB" sz="1400" dirty="0"/>
              <a:t>}.</a:t>
            </a:r>
            <a:endParaRPr lang="en-GB" sz="1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70711CC9-D756-4B86-B22D-8651D4DB96E1}"/>
              </a:ext>
            </a:extLst>
          </p:cNvPr>
          <p:cNvPicPr>
            <a:picLocks noChangeAspect="1"/>
          </p:cNvPicPr>
          <p:nvPr/>
        </p:nvPicPr>
        <p:blipFill>
          <a:blip r:embed="rId3"/>
          <a:stretch>
            <a:fillRect/>
          </a:stretch>
        </p:blipFill>
        <p:spPr>
          <a:xfrm>
            <a:off x="4692692" y="1619774"/>
            <a:ext cx="4331752" cy="4527464"/>
          </a:xfrm>
          <a:prstGeom prst="rect">
            <a:avLst/>
          </a:prstGeom>
        </p:spPr>
      </p:pic>
      <p:sp>
        <p:nvSpPr>
          <p:cNvPr id="6" name="TextBox 5">
            <a:extLst>
              <a:ext uri="{FF2B5EF4-FFF2-40B4-BE49-F238E27FC236}">
                <a16:creationId xmlns:a16="http://schemas.microsoft.com/office/drawing/2014/main" id="{CF904172-DE3A-4AA5-B8AB-6E4C4800BE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{\diff}[2]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1"/>
                  </a:solidFill>
                </a:rPr>
                <a:t>myrefs.bib.tex</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
        <p:nvSpPr>
          <p:cNvPr id="7" name="TextBox 6">
            <a:extLst>
              <a:ext uri="{FF2B5EF4-FFF2-40B4-BE49-F238E27FC236}">
                <a16:creationId xmlns:a16="http://schemas.microsoft.com/office/drawing/2014/main" id="{EC86ED1F-9D44-4C7A-B259-5FF5082C26A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3785652"/>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38147" y="342900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19522</TotalTime>
  <Words>7121</Words>
  <Application>Microsoft Office PowerPoint</Application>
  <PresentationFormat>On-screen Show (4:3)</PresentationFormat>
  <Paragraphs>479</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375</cp:revision>
  <cp:lastPrinted>2017-04-21T16:42:54Z</cp:lastPrinted>
  <dcterms:created xsi:type="dcterms:W3CDTF">2014-10-29T16:03:49Z</dcterms:created>
  <dcterms:modified xsi:type="dcterms:W3CDTF">2020-04-24T10:41:25Z</dcterms:modified>
</cp:coreProperties>
</file>