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280" r:id="rId4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79766" autoAdjust="0"/>
  </p:normalViewPr>
  <p:slideViewPr>
    <p:cSldViewPr snapToGrid="0" snapToObjects="1">
      <p:cViewPr varScale="1">
        <p:scale>
          <a:sx n="91" d="100"/>
          <a:sy n="91" d="100"/>
        </p:scale>
        <p:origin x="2268" y="90"/>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16/12/2019</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a:p>
            <a:r>
              <a:rPr lang="en-GB" dirty="0"/>
              <a:t>The geometry package gives you more control over the set up of the page including margins.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example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16/12/2019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16/12/2019</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16/12/2019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5" Type="http://schemas.openxmlformats.org/officeDocument/2006/relationships/hyperlink" Target="https://www.overleaf.com/" TargetMode="External"/><Relationship Id="rId10" Type="http://schemas.openxmlformats.org/officeDocument/2006/relationships/hyperlink" Target="https://ifsm300group.wikispaces.com/Funny+Stories+from+a+tech+support+guy+on+computer+stupidities" TargetMode="External"/><Relationship Id="rId4" Type="http://schemas.openxmlformats.org/officeDocument/2006/relationships/hyperlink" Target="https://stackexchange.com/" TargetMode="External"/><Relationship Id="rId9" Type="http://schemas.openxmlformats.org/officeDocument/2006/relationships/image" Target="../media/image3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doublespacing</a:t>
            </a:r>
            <a:r>
              <a:rPr lang="en-GB" sz="2400" dirty="0">
                <a:solidFill>
                  <a:schemeClr val="tx2">
                    <a:lumMod val="50000"/>
                    <a:lumOff val="50000"/>
                  </a:schemeClr>
                </a:solidFill>
              </a:rPr>
              <a:t> </a:t>
            </a:r>
            <a:r>
              <a:rPr lang="en-GB" sz="2400" dirty="0"/>
              <a:t>or</a:t>
            </a:r>
            <a:r>
              <a:rPr lang="en-GB" sz="2400" dirty="0">
                <a:solidFill>
                  <a:schemeClr val="tx2">
                    <a:lumMod val="50000"/>
                    <a:lumOff val="50000"/>
                  </a:schemeClr>
                </a:solidFill>
              </a:rPr>
              <a:t> \</a:t>
            </a:r>
            <a:r>
              <a:rPr lang="en-GB" sz="2400" dirty="0" err="1">
                <a:solidFill>
                  <a:schemeClr val="tx2">
                    <a:lumMod val="50000"/>
                    <a:lumOff val="50000"/>
                  </a:schemeClr>
                </a:solidFill>
              </a:rPr>
              <a:t>onehalfspacing</a:t>
            </a:r>
            <a:r>
              <a:rPr lang="en-GB" sz="2400" dirty="0">
                <a:solidFill>
                  <a:schemeClr val="tx2">
                    <a:lumMod val="50000"/>
                    <a:lumOff val="50000"/>
                  </a:schemeClr>
                </a:solidFill>
              </a:rPr>
              <a:t> </a:t>
            </a:r>
            <a:r>
              <a:rPr lang="en-GB" sz="2400" dirty="0"/>
              <a:t>commands</a:t>
            </a:r>
          </a:p>
          <a:p>
            <a:r>
              <a:rPr lang="en-GB" sz="2400" dirty="0"/>
              <a:t>Or, use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sue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1"/>
                  </a:solidFill>
                </a:rPr>
                <a:t>myrefs.bib.tex</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3785652"/>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53410"/>
            <a:ext cx="7773689" cy="1752600"/>
          </a:xfrm>
        </p:spPr>
        <p:txBody>
          <a:bodyPr/>
          <a:lstStyle/>
          <a:p>
            <a:r>
              <a:rPr lang="en-GB" dirty="0"/>
              <a:t>Alexis </a:t>
            </a:r>
            <a:r>
              <a:rPr lang="en-GB" dirty="0" err="1"/>
              <a:t>Belessiotis</a:t>
            </a:r>
            <a:r>
              <a:rPr lang="en-GB" dirty="0"/>
              <a:t>-Richards and Scott Melville</a:t>
            </a:r>
          </a:p>
          <a:p>
            <a:r>
              <a:rPr lang="en-GB" sz="2400" dirty="0"/>
              <a:t>Graduate School GTA</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38147" y="342900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19375</TotalTime>
  <Words>5126</Words>
  <Application>Microsoft Office PowerPoint</Application>
  <PresentationFormat>On-screen Show (4:3)</PresentationFormat>
  <Paragraphs>466</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370</cp:revision>
  <cp:lastPrinted>2017-04-21T16:42:54Z</cp:lastPrinted>
  <dcterms:created xsi:type="dcterms:W3CDTF">2014-10-29T16:03:49Z</dcterms:created>
  <dcterms:modified xsi:type="dcterms:W3CDTF">2019-12-16T15:18:43Z</dcterms:modified>
</cp:coreProperties>
</file>