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280" r:id="rId4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79766" autoAdjust="0"/>
  </p:normalViewPr>
  <p:slideViewPr>
    <p:cSldViewPr snapToGrid="0" snapToObjects="1">
      <p:cViewPr varScale="1">
        <p:scale>
          <a:sx n="91" d="100"/>
          <a:sy n="91" d="100"/>
        </p:scale>
        <p:origin x="2268" y="9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23/04/2020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23/04/2020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23/04/2020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5" Type="http://schemas.openxmlformats.org/officeDocument/2006/relationships/hyperlink" Target="https://www.overleaf.com/" TargetMode="External"/><Relationship Id="rId10" Type="http://schemas.openxmlformats.org/officeDocument/2006/relationships/hyperlink" Target="https://ifsm300group.wikispaces.com/Funny+Stories+from+a+tech+support+guy+on+computer+stupidities" TargetMode="External"/><Relationship Id="rId4" Type="http://schemas.openxmlformats.org/officeDocument/2006/relationships/hyperlink" Target="https://stackexchange.com/" TargetMode="External"/><Relationship Id="rId9" Type="http://schemas.openxmlformats.org/officeDocument/2006/relationships/image" Target="../media/image3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sue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1"/>
                  </a:solidFill>
                </a:rPr>
                <a:t>myrefs.bib.tex</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3785652"/>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19435</TotalTime>
  <Words>7103</Words>
  <Application>Microsoft Office PowerPoint</Application>
  <PresentationFormat>On-screen Show (4:3)</PresentationFormat>
  <Paragraphs>470</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373</cp:revision>
  <cp:lastPrinted>2017-04-21T16:42:54Z</cp:lastPrinted>
  <dcterms:created xsi:type="dcterms:W3CDTF">2014-10-29T16:03:49Z</dcterms:created>
  <dcterms:modified xsi:type="dcterms:W3CDTF">2020-04-23T09:58:34Z</dcterms:modified>
</cp:coreProperties>
</file>