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66" r:id="rId2"/>
    <p:sldId id="268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D4FE38-8E62-44EF-A31F-6540D50C76C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360D6-A1D9-4134-A677-6CC839E89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D4FE38-8E62-44EF-A31F-6540D50C76C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360D6-A1D9-4134-A677-6CC839E89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D4FE38-8E62-44EF-A31F-6540D50C76C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360D6-A1D9-4134-A677-6CC839E89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D4FE38-8E62-44EF-A31F-6540D50C76C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360D6-A1D9-4134-A677-6CC839E89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D4FE38-8E62-44EF-A31F-6540D50C76C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360D6-A1D9-4134-A677-6CC839E89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D4FE38-8E62-44EF-A31F-6540D50C76C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360D6-A1D9-4134-A677-6CC839E89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D4FE38-8E62-44EF-A31F-6540D50C76C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360D6-A1D9-4134-A677-6CC839E89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D4FE38-8E62-44EF-A31F-6540D50C76C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360D6-A1D9-4134-A677-6CC839E89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D4FE38-8E62-44EF-A31F-6540D50C76C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360D6-A1D9-4134-A677-6CC839E89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D4FE38-8E62-44EF-A31F-6540D50C76C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7360D6-A1D9-4134-A677-6CC839E89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ED4FE38-8E62-44EF-A31F-6540D50C76C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47360D6-A1D9-4134-A677-6CC839E89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ED4FE38-8E62-44EF-A31F-6540D50C76C2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47360D6-A1D9-4134-A677-6CC839E895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JULIANA ROTICH</a:t>
            </a:r>
            <a:endParaRPr lang="en-US" dirty="0"/>
          </a:p>
        </p:txBody>
      </p:sp>
      <p:pic>
        <p:nvPicPr>
          <p:cNvPr id="21506" name="Picture 2" descr="C:\Users\student.AKNEWHP006\Downloads\Juliana Rotich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3733800" cy="4114800"/>
          </a:xfrm>
          <a:prstGeom prst="rect">
            <a:avLst/>
          </a:prstGeom>
          <a:noFill/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 founder of  </a:t>
            </a:r>
            <a:r>
              <a:rPr lang="en-US" sz="4000" dirty="0" err="1" smtClean="0"/>
              <a:t>ushahidi</a:t>
            </a:r>
            <a:r>
              <a:rPr lang="en-US" sz="4000" dirty="0" smtClean="0"/>
              <a:t> $ BRCK Inc </a:t>
            </a:r>
          </a:p>
          <a:p>
            <a:r>
              <a:rPr lang="en-US" sz="4000" dirty="0" smtClean="0"/>
              <a:t>Social Entrepreneur </a:t>
            </a:r>
          </a:p>
          <a:p>
            <a:endParaRPr lang="en-US" sz="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Najla</a:t>
            </a:r>
            <a:r>
              <a:rPr lang="en-US" dirty="0" smtClean="0"/>
              <a:t> </a:t>
            </a:r>
            <a:r>
              <a:rPr lang="en-US" dirty="0" err="1" smtClean="0"/>
              <a:t>Almissalati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100" name="Picture 4" descr="C:\Users\student.AKNEWHP006\Downloads\she codes clear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14400" y="1447800"/>
            <a:ext cx="77724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16433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/>
            </a:r>
            <a:br>
              <a:rPr lang="en-US" sz="3600" dirty="0"/>
            </a:br>
            <a:r>
              <a:rPr lang="en-US" sz="5300" dirty="0" smtClean="0">
                <a:latin typeface="+mn-lt"/>
              </a:rPr>
              <a:t>Gabby </a:t>
            </a:r>
            <a:r>
              <a:rPr lang="en-US" sz="5300" dirty="0" err="1" smtClean="0">
                <a:latin typeface="+mn-lt"/>
              </a:rPr>
              <a:t>Lobban</a:t>
            </a:r>
            <a:r>
              <a:rPr lang="en-US" sz="5300" dirty="0" smtClean="0">
                <a:latin typeface="+mn-lt"/>
              </a:rPr>
              <a:t>.</a:t>
            </a:r>
            <a:r>
              <a:rPr lang="en-US" sz="3200" dirty="0"/>
              <a:t/>
            </a:r>
            <a:br>
              <a:rPr lang="en-US" sz="3200" dirty="0"/>
            </a:br>
            <a:endParaRPr lang="en-US" sz="36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tudent.AKNEWHP006\Downloads\gabby lobb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1" y="2286000"/>
            <a:ext cx="6248399" cy="3571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Kasim</a:t>
            </a:r>
            <a:r>
              <a:rPr lang="en-US" dirty="0" smtClean="0"/>
              <a:t> Al </a:t>
            </a:r>
            <a:r>
              <a:rPr lang="en-US" dirty="0" err="1" smtClean="0"/>
              <a:t>Arbi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 descr="C:\Users\student.AKNEWHP006\Downloads\qasim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304800" y="1600200"/>
            <a:ext cx="4198938" cy="3886200"/>
          </a:xfrm>
          <a:prstGeom prst="rect">
            <a:avLst/>
          </a:prstGeom>
          <a:noFill/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447801"/>
            <a:ext cx="4038600" cy="46481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Inventor and developer of bombs diffuser robots.</a:t>
            </a:r>
            <a:endParaRPr lang="en-US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Saifullah</a:t>
            </a:r>
            <a:r>
              <a:rPr lang="en-US" dirty="0" smtClean="0"/>
              <a:t> Abu Jinnah.</a:t>
            </a:r>
            <a:endParaRPr lang="en-US" dirty="0"/>
          </a:p>
        </p:txBody>
      </p:sp>
      <p:pic>
        <p:nvPicPr>
          <p:cNvPr id="5122" name="Picture 2" descr="C:\Users\student.AKNEWHP006\Downloads\libyan inventor2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0" y="1676400"/>
            <a:ext cx="4503738" cy="464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 smtClean="0"/>
              <a:t>Innovator</a:t>
            </a:r>
            <a:r>
              <a:rPr lang="en-US" sz="4000" dirty="0" smtClean="0"/>
              <a:t> </a:t>
            </a:r>
            <a:r>
              <a:rPr lang="en-US" sz="4000" dirty="0" smtClean="0"/>
              <a:t>and inventor of the (IVIN) intelligent visual impaired navigator.</a:t>
            </a:r>
          </a:p>
          <a:p>
            <a:r>
              <a:rPr lang="en-US" sz="4000" dirty="0" smtClean="0"/>
              <a:t>Social </a:t>
            </a:r>
            <a:r>
              <a:rPr lang="en-US" sz="4000" dirty="0" err="1" smtClean="0"/>
              <a:t>entreprenuer</a:t>
            </a:r>
            <a:r>
              <a:rPr lang="en-US" sz="4000" dirty="0" smtClean="0"/>
              <a:t>  </a:t>
            </a:r>
            <a:endParaRPr 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Josephine Marie.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6" name="Picture 2" descr="C:\Users\student.AKNEWHP006\Downloads\YOUNGATHEART_Collage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 bwMode="auto">
          <a:xfrm>
            <a:off x="0" y="1905000"/>
            <a:ext cx="4572000" cy="4114799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5001"/>
            <a:ext cx="4041775" cy="4191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Social entrepreneur.</a:t>
            </a:r>
          </a:p>
          <a:p>
            <a:r>
              <a:rPr lang="en-US" sz="4000" dirty="0" smtClean="0"/>
              <a:t>Bringing world learning through digital platforms.  </a:t>
            </a:r>
            <a:endParaRPr lang="en-US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8683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Fatima </a:t>
            </a:r>
            <a:r>
              <a:rPr lang="en-US" dirty="0" err="1" smtClean="0"/>
              <a:t>Nassar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 descr="C:\Users\student.AKNEWHP006\Downloads\Nasir Fatuma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0" y="1447800"/>
            <a:ext cx="4648200" cy="4114800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</p:spPr>
        <p:txBody>
          <a:bodyPr/>
          <a:lstStyle/>
          <a:p>
            <a:endParaRPr lang="en-US" dirty="0" smtClean="0"/>
          </a:p>
          <a:p>
            <a:r>
              <a:rPr lang="en-US" sz="4000" dirty="0" smtClean="0"/>
              <a:t>Social entrepreneur.</a:t>
            </a:r>
          </a:p>
          <a:p>
            <a:r>
              <a:rPr lang="en-US" sz="4000" dirty="0" smtClean="0"/>
              <a:t> founder of yummy    foods app</a:t>
            </a:r>
          </a:p>
          <a:p>
            <a:endParaRPr lang="en-US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DORCAS MUTHONI.</a:t>
            </a:r>
            <a:endParaRPr lang="en-US" dirty="0"/>
          </a:p>
        </p:txBody>
      </p:sp>
      <p:pic>
        <p:nvPicPr>
          <p:cNvPr id="20482" name="Picture 2" descr="C:\Users\student.AKNEWHP006\Downloads\dorcas Muthoni.jpe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81200"/>
            <a:ext cx="3733800" cy="3886200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CEO and founder of Open World Ltd.</a:t>
            </a:r>
          </a:p>
          <a:p>
            <a:r>
              <a:rPr lang="en-US" sz="4000" dirty="0" smtClean="0"/>
              <a:t>It is a software consulting company</a:t>
            </a:r>
          </a:p>
          <a:p>
            <a:endParaRPr lang="en-US" sz="4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1066</TotalTime>
  <Words>88</Words>
  <Application>Microsoft Office PowerPoint</Application>
  <PresentationFormat>On-screen Show (4:3)</PresentationFormat>
  <Paragraphs>21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</vt:lpstr>
      <vt:lpstr>Slide 1</vt:lpstr>
      <vt:lpstr>Slide 2</vt:lpstr>
      <vt:lpstr>Najla Almissalati.</vt:lpstr>
      <vt:lpstr> Gabby Lobban. </vt:lpstr>
      <vt:lpstr>Kasim Al Arbi. </vt:lpstr>
      <vt:lpstr>Saifullah Abu Jinnah.</vt:lpstr>
      <vt:lpstr>Josephine Marie. </vt:lpstr>
      <vt:lpstr>Fatima Nassar.</vt:lpstr>
      <vt:lpstr>DORCAS MUTHONI.</vt:lpstr>
      <vt:lpstr>JULIANA ROTICH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student</cp:lastModifiedBy>
  <cp:revision>75</cp:revision>
  <dcterms:created xsi:type="dcterms:W3CDTF">2019-02-20T09:03:40Z</dcterms:created>
  <dcterms:modified xsi:type="dcterms:W3CDTF">2019-02-22T06:06:50Z</dcterms:modified>
</cp:coreProperties>
</file>