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8" r:id="rId2"/>
    <p:sldId id="270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2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9220200" cy="6345936"/>
          </a:xfrm>
        </p:spPr>
        <p:txBody>
          <a:bodyPr/>
          <a:lstStyle/>
          <a:p>
            <a:r>
              <a:rPr lang="en-US" sz="6000" i="1" u="sng" dirty="0" smtClean="0"/>
              <a:t>TECH REVOLUTION IN AFRICA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JULIANA ROTICH</a:t>
            </a:r>
            <a:endParaRPr lang="en-US" dirty="0"/>
          </a:p>
        </p:txBody>
      </p:sp>
      <p:pic>
        <p:nvPicPr>
          <p:cNvPr id="21506" name="Picture 2" descr="C:\Users\student.AKNEWHP006\Downloads\Juliana Rotich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3733800" cy="4114800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 founder of  </a:t>
            </a:r>
            <a:r>
              <a:rPr lang="en-US" sz="4000" dirty="0" err="1" smtClean="0"/>
              <a:t>ushahidi</a:t>
            </a:r>
            <a:r>
              <a:rPr lang="en-US" sz="4000" dirty="0" smtClean="0"/>
              <a:t> $ BRCK Inc </a:t>
            </a:r>
          </a:p>
          <a:p>
            <a:r>
              <a:rPr lang="en-US" sz="4000" dirty="0" smtClean="0"/>
              <a:t>Social Entrepreneur 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Kyai</a:t>
            </a:r>
            <a:r>
              <a:rPr lang="en-US" dirty="0" smtClean="0"/>
              <a:t> </a:t>
            </a:r>
            <a:r>
              <a:rPr lang="en-US" dirty="0" err="1" smtClean="0"/>
              <a:t>mullei</a:t>
            </a:r>
            <a:r>
              <a:rPr lang="en-US" dirty="0" smtClean="0"/>
              <a:t> $ David Mark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Founders of M-</a:t>
            </a:r>
            <a:r>
              <a:rPr lang="en-US" dirty="0" err="1" smtClean="0"/>
              <a:t>changa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mobile application used to help fundraise for people in need.</a:t>
            </a:r>
          </a:p>
          <a:p>
            <a:endParaRPr lang="en-US" dirty="0"/>
          </a:p>
        </p:txBody>
      </p:sp>
      <p:pic>
        <p:nvPicPr>
          <p:cNvPr id="1026" name="Picture 2" descr="C:\Users\student.AKNEWHP006\Downloads\mchanga founders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45720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Tesh</a:t>
            </a:r>
            <a:r>
              <a:rPr lang="en-US" dirty="0" smtClean="0"/>
              <a:t> </a:t>
            </a:r>
            <a:r>
              <a:rPr lang="en-US" dirty="0" err="1" smtClean="0"/>
              <a:t>Mbaabu</a:t>
            </a:r>
            <a:r>
              <a:rPr lang="en-US" dirty="0" smtClean="0"/>
              <a:t> $ </a:t>
            </a:r>
            <a:r>
              <a:rPr lang="en-US" dirty="0" err="1" smtClean="0"/>
              <a:t>Mesongo</a:t>
            </a:r>
            <a:r>
              <a:rPr lang="en-US" dirty="0" smtClean="0"/>
              <a:t> </a:t>
            </a:r>
            <a:r>
              <a:rPr lang="en-US" dirty="0" err="1" smtClean="0"/>
              <a:t>Sibuti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Founders of Cloud9x mobile App.</a:t>
            </a:r>
          </a:p>
          <a:p>
            <a:endParaRPr lang="en-US" dirty="0" smtClean="0"/>
          </a:p>
          <a:p>
            <a:r>
              <a:rPr lang="en-US" dirty="0" smtClean="0"/>
              <a:t>A platform that gathers the best activities and travel destinations and trips across Africa in one place</a:t>
            </a:r>
            <a:endParaRPr lang="en-US" dirty="0"/>
          </a:p>
        </p:txBody>
      </p:sp>
      <p:pic>
        <p:nvPicPr>
          <p:cNvPr id="2050" name="Picture 2" descr="C:\Users\student.AKNEWHP006\Downloads\cloud 9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41148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2078736"/>
          </a:xfrm>
        </p:spPr>
        <p:txBody>
          <a:bodyPr/>
          <a:lstStyle/>
          <a:p>
            <a:r>
              <a:rPr lang="en-US" sz="9600" dirty="0" smtClean="0"/>
              <a:t>Thank you by</a:t>
            </a:r>
            <a:br>
              <a:rPr lang="en-US" sz="9600" dirty="0" smtClean="0"/>
            </a:br>
            <a:r>
              <a:rPr lang="en-US" sz="9600" dirty="0" smtClean="0"/>
              <a:t>S</a:t>
            </a:r>
            <a:r>
              <a:rPr lang="en-US" sz="9600" dirty="0" smtClean="0"/>
              <a:t>tella </a:t>
            </a:r>
            <a:r>
              <a:rPr lang="en-US" sz="9600" dirty="0" err="1" smtClean="0"/>
              <a:t>Njeri</a:t>
            </a:r>
            <a:r>
              <a:rPr lang="en-US" sz="9600" dirty="0" smtClean="0"/>
              <a:t>.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45936"/>
          </a:xfrm>
        </p:spPr>
        <p:txBody>
          <a:bodyPr/>
          <a:lstStyle/>
          <a:p>
            <a:r>
              <a:rPr lang="en-US" sz="2000" b="1" i="1" dirty="0" smtClean="0"/>
              <a:t/>
            </a:r>
            <a:br>
              <a:rPr lang="en-US" sz="2000" b="1" i="1" dirty="0" smtClean="0"/>
            </a:br>
            <a:r>
              <a:rPr lang="en-US" sz="2000" b="1" i="1" dirty="0" smtClean="0"/>
              <a:t/>
            </a:r>
            <a:br>
              <a:rPr lang="en-US" sz="2000" b="1" i="1" dirty="0" smtClean="0"/>
            </a:br>
            <a:r>
              <a:rPr lang="en-US" sz="2000" b="1" i="1" dirty="0" smtClean="0"/>
              <a:t/>
            </a:r>
            <a:br>
              <a:rPr lang="en-US" sz="2000" b="1" i="1" dirty="0" smtClean="0"/>
            </a:br>
            <a:r>
              <a:rPr lang="en-US" sz="2000" b="1" i="1" dirty="0" smtClean="0"/>
              <a:t/>
            </a:r>
            <a:br>
              <a:rPr lang="en-US" sz="2000" b="1" i="1" dirty="0" smtClean="0"/>
            </a:br>
            <a:r>
              <a:rPr lang="en-US" sz="2000" b="1" i="1" dirty="0" smtClean="0"/>
              <a:t/>
            </a:r>
            <a:br>
              <a:rPr lang="en-US" sz="2000" b="1" i="1" dirty="0" smtClean="0"/>
            </a:br>
            <a:r>
              <a:rPr lang="en-US" sz="2000" b="1" i="1" dirty="0" smtClean="0"/>
              <a:t/>
            </a:r>
            <a:br>
              <a:rPr lang="en-US" sz="2000" b="1" i="1" dirty="0" smtClean="0"/>
            </a:br>
            <a:r>
              <a:rPr lang="en-US" sz="4800" b="1" i="1" dirty="0" smtClean="0"/>
              <a:t>“computers are useless, they can only give you answers</a:t>
            </a:r>
            <a:r>
              <a:rPr lang="en-US" sz="3200" b="1" i="1" dirty="0" smtClean="0"/>
              <a:t>.”</a:t>
            </a:r>
            <a:br>
              <a:rPr lang="en-US" sz="3200" b="1" i="1" dirty="0" smtClean="0"/>
            </a:br>
            <a:r>
              <a:rPr lang="en-US" sz="3200" b="1" i="1" dirty="0" smtClean="0"/>
              <a:t> </a:t>
            </a:r>
            <a:r>
              <a:rPr lang="en-US" sz="3200" b="1" i="1" dirty="0" smtClean="0"/>
              <a:t>           PABLO PICASSO.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Najla</a:t>
            </a:r>
            <a:r>
              <a:rPr lang="en-US" dirty="0" smtClean="0"/>
              <a:t> </a:t>
            </a:r>
            <a:r>
              <a:rPr lang="en-US" dirty="0" err="1" smtClean="0"/>
              <a:t>Almissalati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100" name="Picture 4" descr="C:\Users\student.AKNEWHP006\Downloads\she codes clea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1447800"/>
            <a:ext cx="77724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6433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r>
              <a:rPr lang="en-US" sz="5300" dirty="0" smtClean="0">
                <a:latin typeface="+mn-lt"/>
              </a:rPr>
              <a:t>Gabby </a:t>
            </a:r>
            <a:r>
              <a:rPr lang="en-US" sz="5300" dirty="0" err="1" smtClean="0">
                <a:latin typeface="+mn-lt"/>
              </a:rPr>
              <a:t>Lobban</a:t>
            </a:r>
            <a:r>
              <a:rPr lang="en-US" sz="5300" dirty="0" smtClean="0">
                <a:latin typeface="+mn-lt"/>
              </a:rPr>
              <a:t>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tudent.AKNEWHP006\Downloads\gabby lobb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2286000"/>
            <a:ext cx="6248399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Kasim</a:t>
            </a:r>
            <a:r>
              <a:rPr lang="en-US" dirty="0" smtClean="0"/>
              <a:t> Al </a:t>
            </a:r>
            <a:r>
              <a:rPr lang="en-US" dirty="0" err="1" smtClean="0"/>
              <a:t>Arbi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C:\Users\student.AKNEWHP006\Downloads\qasim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1600200"/>
            <a:ext cx="4198938" cy="3886200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447801"/>
            <a:ext cx="4038600" cy="464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Inventor and developer of bombs diffuser robots.</a:t>
            </a:r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Saifullah</a:t>
            </a:r>
            <a:r>
              <a:rPr lang="en-US" dirty="0" smtClean="0"/>
              <a:t> Abu Jinnah.</a:t>
            </a:r>
            <a:endParaRPr lang="en-US" dirty="0"/>
          </a:p>
        </p:txBody>
      </p:sp>
      <p:pic>
        <p:nvPicPr>
          <p:cNvPr id="5122" name="Picture 2" descr="C:\Users\student.AKNEWHP006\Downloads\libyan inventor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676400"/>
            <a:ext cx="4503738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 smtClean="0"/>
              <a:t>Innovator and inventor of the (IVIN) intelligent visual impaired navigator.</a:t>
            </a:r>
          </a:p>
          <a:p>
            <a:r>
              <a:rPr lang="en-US" sz="4000" dirty="0" smtClean="0"/>
              <a:t>Social </a:t>
            </a:r>
            <a:r>
              <a:rPr lang="en-US" sz="4000" dirty="0" err="1" smtClean="0"/>
              <a:t>entreprenuer</a:t>
            </a:r>
            <a:r>
              <a:rPr lang="en-US" sz="4000" dirty="0" smtClean="0"/>
              <a:t>  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Josephine Marie.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 descr="C:\Users\student.AKNEWHP006\Downloads\YOUNGATHEART_Collage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0" y="1905000"/>
            <a:ext cx="4572000" cy="4114799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1"/>
            <a:ext cx="4041775" cy="4191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Social entrepreneur.</a:t>
            </a:r>
          </a:p>
          <a:p>
            <a:r>
              <a:rPr lang="en-US" sz="4000" dirty="0" smtClean="0"/>
              <a:t>Bringing world learning through digital platforms.  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8683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Fatima </a:t>
            </a:r>
            <a:r>
              <a:rPr lang="en-US" dirty="0" err="1" smtClean="0"/>
              <a:t>Nassar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C:\Users\student.AKNEWHP006\Downloads\Nasir Fatuma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447800"/>
            <a:ext cx="4648200" cy="4114800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/>
          <a:p>
            <a:endParaRPr lang="en-US" dirty="0" smtClean="0"/>
          </a:p>
          <a:p>
            <a:r>
              <a:rPr lang="en-US" sz="4000" dirty="0" smtClean="0"/>
              <a:t>Social entrepreneur.</a:t>
            </a:r>
          </a:p>
          <a:p>
            <a:r>
              <a:rPr lang="en-US" sz="4000" dirty="0" smtClean="0"/>
              <a:t> founder of yummy    foods app</a:t>
            </a:r>
          </a:p>
          <a:p>
            <a:endParaRPr 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DORCAS MUTHONI.</a:t>
            </a:r>
            <a:endParaRPr lang="en-US" dirty="0"/>
          </a:p>
        </p:txBody>
      </p:sp>
      <p:pic>
        <p:nvPicPr>
          <p:cNvPr id="20482" name="Picture 2" descr="C:\Users\student.AKNEWHP006\Downloads\dorcas Muthoni.jpe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3733800" cy="3886200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CEO and founder of Open World Ltd.</a:t>
            </a:r>
          </a:p>
          <a:p>
            <a:r>
              <a:rPr lang="en-US" sz="4000" dirty="0" smtClean="0"/>
              <a:t>It is a software consulting company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1159</TotalTime>
  <Words>143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TECH REVOLUTION IN AFRICA  </vt:lpstr>
      <vt:lpstr>      “computers are useless, they can only give you answers.”             PABLO PICASSO.</vt:lpstr>
      <vt:lpstr>Najla Almissalati.</vt:lpstr>
      <vt:lpstr> Gabby Lobban. </vt:lpstr>
      <vt:lpstr>Kasim Al Arbi. </vt:lpstr>
      <vt:lpstr>Saifullah Abu Jinnah.</vt:lpstr>
      <vt:lpstr>Josephine Marie. </vt:lpstr>
      <vt:lpstr>Fatima Nassar.</vt:lpstr>
      <vt:lpstr>DORCAS MUTHONI.</vt:lpstr>
      <vt:lpstr>JULIANA ROTICH</vt:lpstr>
      <vt:lpstr>Kyai mullei $ David Mark </vt:lpstr>
      <vt:lpstr>Tesh Mbaabu $ Mesongo Sibuti</vt:lpstr>
      <vt:lpstr>Thank you by Stella Njeri.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79</cp:revision>
  <dcterms:created xsi:type="dcterms:W3CDTF">2019-02-20T09:03:40Z</dcterms:created>
  <dcterms:modified xsi:type="dcterms:W3CDTF">2019-02-22T11:21:49Z</dcterms:modified>
</cp:coreProperties>
</file>