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21E82-0C8B-43EF-9A05-2243517420C5}" v="85" dt="2023-11-07T18:55:5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77F35-C09C-4577-8729-4CB41DF0BA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829E00-5505-41DA-A9CE-4F8CBEC2513C}">
      <dgm:prSet/>
      <dgm:spPr/>
      <dgm:t>
        <a:bodyPr/>
        <a:lstStyle/>
        <a:p>
          <a:r>
            <a:rPr lang="fr-FR"/>
            <a:t>Le monde de l'éducation évolue rapidement, et de plus en plus d'enseignants et d'étudiants recherchent des moyens pratiques de se connecter pour des cours en ligne et en présentiel.</a:t>
          </a:r>
          <a:endParaRPr lang="en-US"/>
        </a:p>
      </dgm:t>
    </dgm:pt>
    <dgm:pt modelId="{E5A7451B-AAD0-4871-8F4A-1C1EE4A87A24}" type="parTrans" cxnId="{DE8A3ED7-57A8-412B-ADA0-F560DB404E8D}">
      <dgm:prSet/>
      <dgm:spPr/>
      <dgm:t>
        <a:bodyPr/>
        <a:lstStyle/>
        <a:p>
          <a:endParaRPr lang="en-US"/>
        </a:p>
      </dgm:t>
    </dgm:pt>
    <dgm:pt modelId="{46D86E2B-4671-4E6E-9327-884CE08FE4D6}" type="sibTrans" cxnId="{DE8A3ED7-57A8-412B-ADA0-F560DB404E8D}">
      <dgm:prSet/>
      <dgm:spPr/>
      <dgm:t>
        <a:bodyPr/>
        <a:lstStyle/>
        <a:p>
          <a:endParaRPr lang="en-US"/>
        </a:p>
      </dgm:t>
    </dgm:pt>
    <dgm:pt modelId="{2C2A3251-267C-4863-9A4D-445A766E9DD8}">
      <dgm:prSet/>
      <dgm:spPr/>
      <dgm:t>
        <a:bodyPr/>
        <a:lstStyle/>
        <a:p>
          <a:r>
            <a:rPr lang="fr-FR"/>
            <a:t>Il peut être difficile de trouver des enseignants qualifiés et des cours pertinents, que ce soit pour des besoins académiques, artistiques, sportifs ou professionnels.</a:t>
          </a:r>
          <a:endParaRPr lang="en-US"/>
        </a:p>
      </dgm:t>
    </dgm:pt>
    <dgm:pt modelId="{AF4DFE61-7ADF-40A0-AE3D-5ED28F347799}" type="parTrans" cxnId="{DE7C52A0-E449-4AC5-A90D-C5AC59ED5D1A}">
      <dgm:prSet/>
      <dgm:spPr/>
      <dgm:t>
        <a:bodyPr/>
        <a:lstStyle/>
        <a:p>
          <a:endParaRPr lang="en-US"/>
        </a:p>
      </dgm:t>
    </dgm:pt>
    <dgm:pt modelId="{F7925159-D91E-4A96-ABA3-61AB308DAAC1}" type="sibTrans" cxnId="{DE7C52A0-E449-4AC5-A90D-C5AC59ED5D1A}">
      <dgm:prSet/>
      <dgm:spPr/>
      <dgm:t>
        <a:bodyPr/>
        <a:lstStyle/>
        <a:p>
          <a:endParaRPr lang="en-US"/>
        </a:p>
      </dgm:t>
    </dgm:pt>
    <dgm:pt modelId="{E3EC4065-B3B5-4FEA-820A-7157449001E9}" type="pres">
      <dgm:prSet presAssocID="{60C77F35-C09C-4577-8729-4CB41DF0BA18}" presName="root" presStyleCnt="0">
        <dgm:presLayoutVars>
          <dgm:dir/>
          <dgm:resizeHandles val="exact"/>
        </dgm:presLayoutVars>
      </dgm:prSet>
      <dgm:spPr/>
    </dgm:pt>
    <dgm:pt modelId="{72EB656B-EB8D-4A19-96B4-17C4363C56BD}" type="pres">
      <dgm:prSet presAssocID="{60C77F35-C09C-4577-8729-4CB41DF0BA18}" presName="container" presStyleCnt="0">
        <dgm:presLayoutVars>
          <dgm:dir/>
          <dgm:resizeHandles val="exact"/>
        </dgm:presLayoutVars>
      </dgm:prSet>
      <dgm:spPr/>
    </dgm:pt>
    <dgm:pt modelId="{B658133D-C0A0-40AC-9593-16C527D86129}" type="pres">
      <dgm:prSet presAssocID="{C8829E00-5505-41DA-A9CE-4F8CBEC2513C}" presName="compNode" presStyleCnt="0"/>
      <dgm:spPr/>
    </dgm:pt>
    <dgm:pt modelId="{784866BD-EF29-4971-9533-F3B9A0FB08A3}" type="pres">
      <dgm:prSet presAssocID="{C8829E00-5505-41DA-A9CE-4F8CBEC2513C}" presName="iconBgRect" presStyleLbl="bgShp" presStyleIdx="0" presStyleCnt="2"/>
      <dgm:spPr/>
    </dgm:pt>
    <dgm:pt modelId="{DADA5FA0-2822-4166-98DA-E4DAD509A89A}" type="pres">
      <dgm:prSet presAssocID="{C8829E00-5505-41DA-A9CE-4F8CBEC251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FD3D403-4630-4223-8400-35CE6B048351}" type="pres">
      <dgm:prSet presAssocID="{C8829E00-5505-41DA-A9CE-4F8CBEC2513C}" presName="spaceRect" presStyleCnt="0"/>
      <dgm:spPr/>
    </dgm:pt>
    <dgm:pt modelId="{3C56A81C-EA41-4FAA-A495-E4E017E97165}" type="pres">
      <dgm:prSet presAssocID="{C8829E00-5505-41DA-A9CE-4F8CBEC2513C}" presName="textRect" presStyleLbl="revTx" presStyleIdx="0" presStyleCnt="2">
        <dgm:presLayoutVars>
          <dgm:chMax val="1"/>
          <dgm:chPref val="1"/>
        </dgm:presLayoutVars>
      </dgm:prSet>
      <dgm:spPr/>
    </dgm:pt>
    <dgm:pt modelId="{B39C30E4-8EFB-45E3-9384-DA466AD30B61}" type="pres">
      <dgm:prSet presAssocID="{46D86E2B-4671-4E6E-9327-884CE08FE4D6}" presName="sibTrans" presStyleLbl="sibTrans2D1" presStyleIdx="0" presStyleCnt="0"/>
      <dgm:spPr/>
    </dgm:pt>
    <dgm:pt modelId="{02AFA969-8086-40C1-97AA-078D49445B4E}" type="pres">
      <dgm:prSet presAssocID="{2C2A3251-267C-4863-9A4D-445A766E9DD8}" presName="compNode" presStyleCnt="0"/>
      <dgm:spPr/>
    </dgm:pt>
    <dgm:pt modelId="{BDC4999A-4D40-4850-9C5F-5D0AD2EB80E0}" type="pres">
      <dgm:prSet presAssocID="{2C2A3251-267C-4863-9A4D-445A766E9DD8}" presName="iconBgRect" presStyleLbl="bgShp" presStyleIdx="1" presStyleCnt="2"/>
      <dgm:spPr/>
    </dgm:pt>
    <dgm:pt modelId="{799BE7A5-91C7-4554-8680-C6A729FA55DE}" type="pres">
      <dgm:prSet presAssocID="{2C2A3251-267C-4863-9A4D-445A766E9D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29CC3B08-1CCD-4C97-81CB-B456307E5385}" type="pres">
      <dgm:prSet presAssocID="{2C2A3251-267C-4863-9A4D-445A766E9DD8}" presName="spaceRect" presStyleCnt="0"/>
      <dgm:spPr/>
    </dgm:pt>
    <dgm:pt modelId="{14A13F0F-B079-4662-AAC8-42DF6F0A7434}" type="pres">
      <dgm:prSet presAssocID="{2C2A3251-267C-4863-9A4D-445A766E9D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E2DD01-7B8E-4156-910C-CEA7AC55F89D}" type="presOf" srcId="{46D86E2B-4671-4E6E-9327-884CE08FE4D6}" destId="{B39C30E4-8EFB-45E3-9384-DA466AD30B61}" srcOrd="0" destOrd="0" presId="urn:microsoft.com/office/officeart/2018/2/layout/IconCircleList"/>
    <dgm:cxn modelId="{A30B4A5F-3B70-4BC3-894B-BEB6959C3B69}" type="presOf" srcId="{C8829E00-5505-41DA-A9CE-4F8CBEC2513C}" destId="{3C56A81C-EA41-4FAA-A495-E4E017E97165}" srcOrd="0" destOrd="0" presId="urn:microsoft.com/office/officeart/2018/2/layout/IconCircleList"/>
    <dgm:cxn modelId="{DE7C52A0-E449-4AC5-A90D-C5AC59ED5D1A}" srcId="{60C77F35-C09C-4577-8729-4CB41DF0BA18}" destId="{2C2A3251-267C-4863-9A4D-445A766E9DD8}" srcOrd="1" destOrd="0" parTransId="{AF4DFE61-7ADF-40A0-AE3D-5ED28F347799}" sibTransId="{F7925159-D91E-4A96-ABA3-61AB308DAAC1}"/>
    <dgm:cxn modelId="{8A58EAB0-9D2F-4364-80BB-6BEA8BCDDE21}" type="presOf" srcId="{60C77F35-C09C-4577-8729-4CB41DF0BA18}" destId="{E3EC4065-B3B5-4FEA-820A-7157449001E9}" srcOrd="0" destOrd="0" presId="urn:microsoft.com/office/officeart/2018/2/layout/IconCircleList"/>
    <dgm:cxn modelId="{F6E381C7-1277-4AF4-93CE-F12873A27235}" type="presOf" srcId="{2C2A3251-267C-4863-9A4D-445A766E9DD8}" destId="{14A13F0F-B079-4662-AAC8-42DF6F0A7434}" srcOrd="0" destOrd="0" presId="urn:microsoft.com/office/officeart/2018/2/layout/IconCircleList"/>
    <dgm:cxn modelId="{DE8A3ED7-57A8-412B-ADA0-F560DB404E8D}" srcId="{60C77F35-C09C-4577-8729-4CB41DF0BA18}" destId="{C8829E00-5505-41DA-A9CE-4F8CBEC2513C}" srcOrd="0" destOrd="0" parTransId="{E5A7451B-AAD0-4871-8F4A-1C1EE4A87A24}" sibTransId="{46D86E2B-4671-4E6E-9327-884CE08FE4D6}"/>
    <dgm:cxn modelId="{57760341-DDE5-415B-B8E7-81C047CE140B}" type="presParOf" srcId="{E3EC4065-B3B5-4FEA-820A-7157449001E9}" destId="{72EB656B-EB8D-4A19-96B4-17C4363C56BD}" srcOrd="0" destOrd="0" presId="urn:microsoft.com/office/officeart/2018/2/layout/IconCircleList"/>
    <dgm:cxn modelId="{98F540B1-AE25-42BD-8660-1CF5C22DC482}" type="presParOf" srcId="{72EB656B-EB8D-4A19-96B4-17C4363C56BD}" destId="{B658133D-C0A0-40AC-9593-16C527D86129}" srcOrd="0" destOrd="0" presId="urn:microsoft.com/office/officeart/2018/2/layout/IconCircleList"/>
    <dgm:cxn modelId="{B81AA5A8-9D56-4C13-B73C-CEACC6D6E3A1}" type="presParOf" srcId="{B658133D-C0A0-40AC-9593-16C527D86129}" destId="{784866BD-EF29-4971-9533-F3B9A0FB08A3}" srcOrd="0" destOrd="0" presId="urn:microsoft.com/office/officeart/2018/2/layout/IconCircleList"/>
    <dgm:cxn modelId="{3F260BB4-1E51-4D87-A9E3-E8D9A55F9A9D}" type="presParOf" srcId="{B658133D-C0A0-40AC-9593-16C527D86129}" destId="{DADA5FA0-2822-4166-98DA-E4DAD509A89A}" srcOrd="1" destOrd="0" presId="urn:microsoft.com/office/officeart/2018/2/layout/IconCircleList"/>
    <dgm:cxn modelId="{BFDDD9A0-8FE0-4A20-9694-0E35EC9C6EA9}" type="presParOf" srcId="{B658133D-C0A0-40AC-9593-16C527D86129}" destId="{7FD3D403-4630-4223-8400-35CE6B048351}" srcOrd="2" destOrd="0" presId="urn:microsoft.com/office/officeart/2018/2/layout/IconCircleList"/>
    <dgm:cxn modelId="{B3ECD831-E82F-49BB-AE24-ACA8CE005C0D}" type="presParOf" srcId="{B658133D-C0A0-40AC-9593-16C527D86129}" destId="{3C56A81C-EA41-4FAA-A495-E4E017E97165}" srcOrd="3" destOrd="0" presId="urn:microsoft.com/office/officeart/2018/2/layout/IconCircleList"/>
    <dgm:cxn modelId="{D880ACEE-1111-456E-8632-5143E8013E85}" type="presParOf" srcId="{72EB656B-EB8D-4A19-96B4-17C4363C56BD}" destId="{B39C30E4-8EFB-45E3-9384-DA466AD30B61}" srcOrd="1" destOrd="0" presId="urn:microsoft.com/office/officeart/2018/2/layout/IconCircleList"/>
    <dgm:cxn modelId="{77B48F9E-A817-4458-8CF8-A4EB5D03CE0C}" type="presParOf" srcId="{72EB656B-EB8D-4A19-96B4-17C4363C56BD}" destId="{02AFA969-8086-40C1-97AA-078D49445B4E}" srcOrd="2" destOrd="0" presId="urn:microsoft.com/office/officeart/2018/2/layout/IconCircleList"/>
    <dgm:cxn modelId="{33CABD65-0D1F-4289-AA97-346B911C657C}" type="presParOf" srcId="{02AFA969-8086-40C1-97AA-078D49445B4E}" destId="{BDC4999A-4D40-4850-9C5F-5D0AD2EB80E0}" srcOrd="0" destOrd="0" presId="urn:microsoft.com/office/officeart/2018/2/layout/IconCircleList"/>
    <dgm:cxn modelId="{B44CE33E-B057-49B9-8D98-37EE6D43E05A}" type="presParOf" srcId="{02AFA969-8086-40C1-97AA-078D49445B4E}" destId="{799BE7A5-91C7-4554-8680-C6A729FA55DE}" srcOrd="1" destOrd="0" presId="urn:microsoft.com/office/officeart/2018/2/layout/IconCircleList"/>
    <dgm:cxn modelId="{858E62CA-FC86-4901-8DF1-C2429AEBBAD6}" type="presParOf" srcId="{02AFA969-8086-40C1-97AA-078D49445B4E}" destId="{29CC3B08-1CCD-4C97-81CB-B456307E5385}" srcOrd="2" destOrd="0" presId="urn:microsoft.com/office/officeart/2018/2/layout/IconCircleList"/>
    <dgm:cxn modelId="{8A8BDCAB-9F60-4AC8-A396-6FA84521E120}" type="presParOf" srcId="{02AFA969-8086-40C1-97AA-078D49445B4E}" destId="{14A13F0F-B079-4662-AAC8-42DF6F0A74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5BD62-D429-4F9E-B0D0-DBBEEBC63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0865B3-CAA7-4FDF-8188-4479E2D4680E}">
      <dgm:prSet/>
      <dgm:spPr/>
      <dgm:t>
        <a:bodyPr/>
        <a:lstStyle/>
        <a:p>
          <a:r>
            <a:rPr lang="fr-FR"/>
            <a:t>ÉduConnect offre une plateforme centralisée où les enseignants peuvent créer des profils et proposer des cours en ligne et en personne.</a:t>
          </a:r>
          <a:endParaRPr lang="en-US"/>
        </a:p>
      </dgm:t>
    </dgm:pt>
    <dgm:pt modelId="{459144F0-F1C3-40E5-94ED-726931E9B95F}" type="parTrans" cxnId="{2BC2A4F6-598D-4AD5-886C-9F144874C281}">
      <dgm:prSet/>
      <dgm:spPr/>
      <dgm:t>
        <a:bodyPr/>
        <a:lstStyle/>
        <a:p>
          <a:endParaRPr lang="en-US"/>
        </a:p>
      </dgm:t>
    </dgm:pt>
    <dgm:pt modelId="{185AE9B9-5B8E-45AA-8111-22B70AFAAC58}" type="sibTrans" cxnId="{2BC2A4F6-598D-4AD5-886C-9F144874C281}">
      <dgm:prSet/>
      <dgm:spPr/>
      <dgm:t>
        <a:bodyPr/>
        <a:lstStyle/>
        <a:p>
          <a:endParaRPr lang="en-US"/>
        </a:p>
      </dgm:t>
    </dgm:pt>
    <dgm:pt modelId="{77AE9494-3607-4DE6-80CD-9380022B2610}">
      <dgm:prSet/>
      <dgm:spPr/>
      <dgm:t>
        <a:bodyPr/>
        <a:lstStyle/>
        <a:p>
          <a:r>
            <a:rPr lang="fr-FR"/>
            <a:t>Les étudiants peuvent parcourir les profils des enseignants, consulter leurs compétences et expériences, et réserver les cours qui correspondent à leurs besoins.</a:t>
          </a:r>
          <a:endParaRPr lang="en-US"/>
        </a:p>
      </dgm:t>
    </dgm:pt>
    <dgm:pt modelId="{54C00620-61B5-47A1-83F0-C50E1E0A41FE}" type="parTrans" cxnId="{124404CE-5A31-4F45-8F67-80EFF0FA8BF4}">
      <dgm:prSet/>
      <dgm:spPr/>
      <dgm:t>
        <a:bodyPr/>
        <a:lstStyle/>
        <a:p>
          <a:endParaRPr lang="en-US"/>
        </a:p>
      </dgm:t>
    </dgm:pt>
    <dgm:pt modelId="{35FD74BD-9958-40EE-B09C-DAC82E7F62A1}" type="sibTrans" cxnId="{124404CE-5A31-4F45-8F67-80EFF0FA8BF4}">
      <dgm:prSet/>
      <dgm:spPr/>
      <dgm:t>
        <a:bodyPr/>
        <a:lstStyle/>
        <a:p>
          <a:endParaRPr lang="en-US"/>
        </a:p>
      </dgm:t>
    </dgm:pt>
    <dgm:pt modelId="{403511B6-BE8A-45E2-93D0-D68A16F639C9}" type="pres">
      <dgm:prSet presAssocID="{FA85BD62-D429-4F9E-B0D0-DBBEEBC6393B}" presName="root" presStyleCnt="0">
        <dgm:presLayoutVars>
          <dgm:dir/>
          <dgm:resizeHandles val="exact"/>
        </dgm:presLayoutVars>
      </dgm:prSet>
      <dgm:spPr/>
    </dgm:pt>
    <dgm:pt modelId="{46BADD5B-707D-4B5E-A9B8-D63C3D0854AD}" type="pres">
      <dgm:prSet presAssocID="{B30865B3-CAA7-4FDF-8188-4479E2D4680E}" presName="compNode" presStyleCnt="0"/>
      <dgm:spPr/>
    </dgm:pt>
    <dgm:pt modelId="{A6814C41-5459-4C92-8011-88D5E4A38886}" type="pres">
      <dgm:prSet presAssocID="{B30865B3-CAA7-4FDF-8188-4479E2D4680E}" presName="bgRect" presStyleLbl="bgShp" presStyleIdx="0" presStyleCnt="2"/>
      <dgm:spPr/>
    </dgm:pt>
    <dgm:pt modelId="{9B5B1E82-13A5-46AB-876B-3DBC1CA6065A}" type="pres">
      <dgm:prSet presAssocID="{B30865B3-CAA7-4FDF-8188-4479E2D468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5487E805-FCC9-420E-84BD-68E8A60A6C5C}" type="pres">
      <dgm:prSet presAssocID="{B30865B3-CAA7-4FDF-8188-4479E2D4680E}" presName="spaceRect" presStyleCnt="0"/>
      <dgm:spPr/>
    </dgm:pt>
    <dgm:pt modelId="{237089A4-2F5E-4A91-8F75-5D0E9C66484E}" type="pres">
      <dgm:prSet presAssocID="{B30865B3-CAA7-4FDF-8188-4479E2D4680E}" presName="parTx" presStyleLbl="revTx" presStyleIdx="0" presStyleCnt="2">
        <dgm:presLayoutVars>
          <dgm:chMax val="0"/>
          <dgm:chPref val="0"/>
        </dgm:presLayoutVars>
      </dgm:prSet>
      <dgm:spPr/>
    </dgm:pt>
    <dgm:pt modelId="{180081D5-9BC7-421E-9F90-D3ADFFA69151}" type="pres">
      <dgm:prSet presAssocID="{185AE9B9-5B8E-45AA-8111-22B70AFAAC58}" presName="sibTrans" presStyleCnt="0"/>
      <dgm:spPr/>
    </dgm:pt>
    <dgm:pt modelId="{5BE011E1-4DF0-44C2-B1D8-43FE2441B4A4}" type="pres">
      <dgm:prSet presAssocID="{77AE9494-3607-4DE6-80CD-9380022B2610}" presName="compNode" presStyleCnt="0"/>
      <dgm:spPr/>
    </dgm:pt>
    <dgm:pt modelId="{591F51AD-0EF9-4A02-8D09-46850735D011}" type="pres">
      <dgm:prSet presAssocID="{77AE9494-3607-4DE6-80CD-9380022B2610}" presName="bgRect" presStyleLbl="bgShp" presStyleIdx="1" presStyleCnt="2"/>
      <dgm:spPr/>
    </dgm:pt>
    <dgm:pt modelId="{E0F0602C-7136-43D8-9F37-EF3F0E6E847F}" type="pres">
      <dgm:prSet presAssocID="{77AE9494-3607-4DE6-80CD-9380022B26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70F723-FD6B-4B09-8E2D-58374BDF51D2}" type="pres">
      <dgm:prSet presAssocID="{77AE9494-3607-4DE6-80CD-9380022B2610}" presName="spaceRect" presStyleCnt="0"/>
      <dgm:spPr/>
    </dgm:pt>
    <dgm:pt modelId="{3601E0CD-417C-47DD-BA4C-F426113BD201}" type="pres">
      <dgm:prSet presAssocID="{77AE9494-3607-4DE6-80CD-9380022B26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A7C821E-BF25-4C76-8ACB-5FCA239E0262}" type="presOf" srcId="{77AE9494-3607-4DE6-80CD-9380022B2610}" destId="{3601E0CD-417C-47DD-BA4C-F426113BD201}" srcOrd="0" destOrd="0" presId="urn:microsoft.com/office/officeart/2018/2/layout/IconVerticalSolidList"/>
    <dgm:cxn modelId="{B8921A92-227A-4AC2-BB15-99E230B7AB94}" type="presOf" srcId="{B30865B3-CAA7-4FDF-8188-4479E2D4680E}" destId="{237089A4-2F5E-4A91-8F75-5D0E9C66484E}" srcOrd="0" destOrd="0" presId="urn:microsoft.com/office/officeart/2018/2/layout/IconVerticalSolidList"/>
    <dgm:cxn modelId="{FE1A6BBA-430D-4A03-B0E7-2B2507A5C70E}" type="presOf" srcId="{FA85BD62-D429-4F9E-B0D0-DBBEEBC6393B}" destId="{403511B6-BE8A-45E2-93D0-D68A16F639C9}" srcOrd="0" destOrd="0" presId="urn:microsoft.com/office/officeart/2018/2/layout/IconVerticalSolidList"/>
    <dgm:cxn modelId="{124404CE-5A31-4F45-8F67-80EFF0FA8BF4}" srcId="{FA85BD62-D429-4F9E-B0D0-DBBEEBC6393B}" destId="{77AE9494-3607-4DE6-80CD-9380022B2610}" srcOrd="1" destOrd="0" parTransId="{54C00620-61B5-47A1-83F0-C50E1E0A41FE}" sibTransId="{35FD74BD-9958-40EE-B09C-DAC82E7F62A1}"/>
    <dgm:cxn modelId="{2BC2A4F6-598D-4AD5-886C-9F144874C281}" srcId="{FA85BD62-D429-4F9E-B0D0-DBBEEBC6393B}" destId="{B30865B3-CAA7-4FDF-8188-4479E2D4680E}" srcOrd="0" destOrd="0" parTransId="{459144F0-F1C3-40E5-94ED-726931E9B95F}" sibTransId="{185AE9B9-5B8E-45AA-8111-22B70AFAAC58}"/>
    <dgm:cxn modelId="{56117777-81EE-49A6-B4E7-E74637454AAE}" type="presParOf" srcId="{403511B6-BE8A-45E2-93D0-D68A16F639C9}" destId="{46BADD5B-707D-4B5E-A9B8-D63C3D0854AD}" srcOrd="0" destOrd="0" presId="urn:microsoft.com/office/officeart/2018/2/layout/IconVerticalSolidList"/>
    <dgm:cxn modelId="{487C0246-7214-46BD-9574-B002A65198FA}" type="presParOf" srcId="{46BADD5B-707D-4B5E-A9B8-D63C3D0854AD}" destId="{A6814C41-5459-4C92-8011-88D5E4A38886}" srcOrd="0" destOrd="0" presId="urn:microsoft.com/office/officeart/2018/2/layout/IconVerticalSolidList"/>
    <dgm:cxn modelId="{17856415-58C6-406A-9AE1-AD0918685FB7}" type="presParOf" srcId="{46BADD5B-707D-4B5E-A9B8-D63C3D0854AD}" destId="{9B5B1E82-13A5-46AB-876B-3DBC1CA6065A}" srcOrd="1" destOrd="0" presId="urn:microsoft.com/office/officeart/2018/2/layout/IconVerticalSolidList"/>
    <dgm:cxn modelId="{B6773658-6E38-40D4-8695-6E8EA246CA0F}" type="presParOf" srcId="{46BADD5B-707D-4B5E-A9B8-D63C3D0854AD}" destId="{5487E805-FCC9-420E-84BD-68E8A60A6C5C}" srcOrd="2" destOrd="0" presId="urn:microsoft.com/office/officeart/2018/2/layout/IconVerticalSolidList"/>
    <dgm:cxn modelId="{D45C4FEE-7F49-486B-A4A6-B1CF3DF4BD32}" type="presParOf" srcId="{46BADD5B-707D-4B5E-A9B8-D63C3D0854AD}" destId="{237089A4-2F5E-4A91-8F75-5D0E9C66484E}" srcOrd="3" destOrd="0" presId="urn:microsoft.com/office/officeart/2018/2/layout/IconVerticalSolidList"/>
    <dgm:cxn modelId="{ED1E70D9-6B91-4709-9DB2-4458955C0D34}" type="presParOf" srcId="{403511B6-BE8A-45E2-93D0-D68A16F639C9}" destId="{180081D5-9BC7-421E-9F90-D3ADFFA69151}" srcOrd="1" destOrd="0" presId="urn:microsoft.com/office/officeart/2018/2/layout/IconVerticalSolidList"/>
    <dgm:cxn modelId="{BC57A254-4109-4DB4-B70D-2F3A15A7FF19}" type="presParOf" srcId="{403511B6-BE8A-45E2-93D0-D68A16F639C9}" destId="{5BE011E1-4DF0-44C2-B1D8-43FE2441B4A4}" srcOrd="2" destOrd="0" presId="urn:microsoft.com/office/officeart/2018/2/layout/IconVerticalSolidList"/>
    <dgm:cxn modelId="{E418127B-81BE-4BFD-B634-EEE458B27AC2}" type="presParOf" srcId="{5BE011E1-4DF0-44C2-B1D8-43FE2441B4A4}" destId="{591F51AD-0EF9-4A02-8D09-46850735D011}" srcOrd="0" destOrd="0" presId="urn:microsoft.com/office/officeart/2018/2/layout/IconVerticalSolidList"/>
    <dgm:cxn modelId="{B0F7EBED-9856-45B3-BC3D-AFE07E0C0529}" type="presParOf" srcId="{5BE011E1-4DF0-44C2-B1D8-43FE2441B4A4}" destId="{E0F0602C-7136-43D8-9F37-EF3F0E6E847F}" srcOrd="1" destOrd="0" presId="urn:microsoft.com/office/officeart/2018/2/layout/IconVerticalSolidList"/>
    <dgm:cxn modelId="{FBD7E27F-D741-411F-BCBE-E53176CDECF3}" type="presParOf" srcId="{5BE011E1-4DF0-44C2-B1D8-43FE2441B4A4}" destId="{0970F723-FD6B-4B09-8E2D-58374BDF51D2}" srcOrd="2" destOrd="0" presId="urn:microsoft.com/office/officeart/2018/2/layout/IconVerticalSolidList"/>
    <dgm:cxn modelId="{D67853A4-DFAC-473D-8568-FF2F466D1BEC}" type="presParOf" srcId="{5BE011E1-4DF0-44C2-B1D8-43FE2441B4A4}" destId="{3601E0CD-417C-47DD-BA4C-F426113BD2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D2CC8-793C-4B3C-ABBB-38015DD493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83533F-F1C4-4764-A756-28F82361DB21}">
      <dgm:prSet/>
      <dgm:spPr/>
      <dgm:t>
        <a:bodyPr/>
        <a:lstStyle/>
        <a:p>
          <a:pPr>
            <a:defRPr cap="all"/>
          </a:pPr>
          <a:r>
            <a:rPr lang="fr-FR"/>
            <a:t>Recherche d'enseignants et de cours par catégorie, disponibilité, emplacement, et tarifs.</a:t>
          </a:r>
          <a:endParaRPr lang="en-US"/>
        </a:p>
      </dgm:t>
    </dgm:pt>
    <dgm:pt modelId="{22480682-6E59-48BC-8873-E70B38C2B09E}" type="parTrans" cxnId="{3F92C034-825F-41BB-83AE-866C4EC597FA}">
      <dgm:prSet/>
      <dgm:spPr/>
      <dgm:t>
        <a:bodyPr/>
        <a:lstStyle/>
        <a:p>
          <a:endParaRPr lang="en-US"/>
        </a:p>
      </dgm:t>
    </dgm:pt>
    <dgm:pt modelId="{9EA3B58E-DDA7-4D2E-BF1F-40DF93E58183}" type="sibTrans" cxnId="{3F92C034-825F-41BB-83AE-866C4EC597FA}">
      <dgm:prSet/>
      <dgm:spPr/>
      <dgm:t>
        <a:bodyPr/>
        <a:lstStyle/>
        <a:p>
          <a:endParaRPr lang="en-US"/>
        </a:p>
      </dgm:t>
    </dgm:pt>
    <dgm:pt modelId="{51DD9A97-97B1-4856-901C-A7FF13162523}">
      <dgm:prSet/>
      <dgm:spPr/>
      <dgm:t>
        <a:bodyPr/>
        <a:lstStyle/>
        <a:p>
          <a:pPr>
            <a:defRPr cap="all"/>
          </a:pPr>
          <a:r>
            <a:rPr lang="fr-FR"/>
            <a:t>Système de paiement sécurisé pour des cours en ligne.</a:t>
          </a:r>
          <a:endParaRPr lang="en-US"/>
        </a:p>
      </dgm:t>
    </dgm:pt>
    <dgm:pt modelId="{579F85FB-876A-4FD6-92A1-1FD3098E8146}" type="parTrans" cxnId="{367C6AD7-B499-4CBB-8A6E-C860F4D9EACC}">
      <dgm:prSet/>
      <dgm:spPr/>
      <dgm:t>
        <a:bodyPr/>
        <a:lstStyle/>
        <a:p>
          <a:endParaRPr lang="en-US"/>
        </a:p>
      </dgm:t>
    </dgm:pt>
    <dgm:pt modelId="{AA0FB693-2526-426B-8E56-3F6C570FE2F2}" type="sibTrans" cxnId="{367C6AD7-B499-4CBB-8A6E-C860F4D9EACC}">
      <dgm:prSet/>
      <dgm:spPr/>
      <dgm:t>
        <a:bodyPr/>
        <a:lstStyle/>
        <a:p>
          <a:endParaRPr lang="en-US"/>
        </a:p>
      </dgm:t>
    </dgm:pt>
    <dgm:pt modelId="{9FD70A46-5D17-4623-BE4A-65740D8D5699}">
      <dgm:prSet/>
      <dgm:spPr/>
      <dgm:t>
        <a:bodyPr/>
        <a:lstStyle/>
        <a:p>
          <a:pPr>
            <a:defRPr cap="all"/>
          </a:pPr>
          <a:r>
            <a:rPr lang="fr-FR"/>
            <a:t>Évaluations et commentaires pour garantir la qualité de l'enseignement.</a:t>
          </a:r>
          <a:endParaRPr lang="en-US"/>
        </a:p>
      </dgm:t>
    </dgm:pt>
    <dgm:pt modelId="{BED9C640-3CCA-4BBE-8974-C1C77DCC58C5}" type="parTrans" cxnId="{10833757-EC5F-4F2D-9E53-17595F734623}">
      <dgm:prSet/>
      <dgm:spPr/>
      <dgm:t>
        <a:bodyPr/>
        <a:lstStyle/>
        <a:p>
          <a:endParaRPr lang="en-US"/>
        </a:p>
      </dgm:t>
    </dgm:pt>
    <dgm:pt modelId="{BAE26001-1A96-4939-8C1D-3F7847C9EE3F}" type="sibTrans" cxnId="{10833757-EC5F-4F2D-9E53-17595F734623}">
      <dgm:prSet/>
      <dgm:spPr/>
      <dgm:t>
        <a:bodyPr/>
        <a:lstStyle/>
        <a:p>
          <a:endParaRPr lang="en-US"/>
        </a:p>
      </dgm:t>
    </dgm:pt>
    <dgm:pt modelId="{8AA996D5-FD6D-4B53-A2F7-CEB0E640EDCA}">
      <dgm:prSet/>
      <dgm:spPr/>
      <dgm:t>
        <a:bodyPr/>
        <a:lstStyle/>
        <a:p>
          <a:pPr>
            <a:defRPr cap="all"/>
          </a:pPr>
          <a:r>
            <a:rPr lang="fr-FR"/>
            <a:t>Planification et gestion de rendez-vous en ligne.</a:t>
          </a:r>
          <a:endParaRPr lang="en-US"/>
        </a:p>
      </dgm:t>
    </dgm:pt>
    <dgm:pt modelId="{070D1110-3058-4448-B5B3-49D661148247}" type="parTrans" cxnId="{54738274-29A6-4E2B-B13A-1632A38DC7C9}">
      <dgm:prSet/>
      <dgm:spPr/>
      <dgm:t>
        <a:bodyPr/>
        <a:lstStyle/>
        <a:p>
          <a:endParaRPr lang="en-US"/>
        </a:p>
      </dgm:t>
    </dgm:pt>
    <dgm:pt modelId="{90D3FFC2-AD4B-42CB-A531-E2DDCD774434}" type="sibTrans" cxnId="{54738274-29A6-4E2B-B13A-1632A38DC7C9}">
      <dgm:prSet/>
      <dgm:spPr/>
      <dgm:t>
        <a:bodyPr/>
        <a:lstStyle/>
        <a:p>
          <a:endParaRPr lang="en-US"/>
        </a:p>
      </dgm:t>
    </dgm:pt>
    <dgm:pt modelId="{996C46FD-4105-435F-8ED8-91CA410F6F0F}">
      <dgm:prSet/>
      <dgm:spPr/>
      <dgm:t>
        <a:bodyPr/>
        <a:lstStyle/>
        <a:p>
          <a:pPr>
            <a:defRPr cap="all"/>
          </a:pPr>
          <a:r>
            <a:rPr lang="fr-FR"/>
            <a:t>Soutien pour des cours individuels ou en groupe.</a:t>
          </a:r>
          <a:endParaRPr lang="en-US"/>
        </a:p>
      </dgm:t>
    </dgm:pt>
    <dgm:pt modelId="{F5FFFA66-B6DC-4910-845B-36D3A0ED993E}" type="parTrans" cxnId="{5018E077-55AF-4D00-8430-52351A7B1EDF}">
      <dgm:prSet/>
      <dgm:spPr/>
      <dgm:t>
        <a:bodyPr/>
        <a:lstStyle/>
        <a:p>
          <a:endParaRPr lang="en-US"/>
        </a:p>
      </dgm:t>
    </dgm:pt>
    <dgm:pt modelId="{F0F59F48-BDB5-4130-997D-DDF431FA34A8}" type="sibTrans" cxnId="{5018E077-55AF-4D00-8430-52351A7B1EDF}">
      <dgm:prSet/>
      <dgm:spPr/>
      <dgm:t>
        <a:bodyPr/>
        <a:lstStyle/>
        <a:p>
          <a:endParaRPr lang="en-US"/>
        </a:p>
      </dgm:t>
    </dgm:pt>
    <dgm:pt modelId="{6F2CB27C-E700-4EED-BDE8-2A1788146046}">
      <dgm:prSet/>
      <dgm:spPr/>
      <dgm:t>
        <a:bodyPr/>
        <a:lstStyle/>
        <a:p>
          <a:pPr>
            <a:defRPr cap="all"/>
          </a:pPr>
          <a:r>
            <a:rPr lang="fr-FR"/>
            <a:t>Visioconférence intégrée pour les cours en ligne.</a:t>
          </a:r>
          <a:endParaRPr lang="en-US"/>
        </a:p>
      </dgm:t>
    </dgm:pt>
    <dgm:pt modelId="{AA09595F-F483-485E-B566-62C7F4E55CD7}" type="parTrans" cxnId="{1CC7A5FB-6B1F-4D6F-B688-D580A0411E6E}">
      <dgm:prSet/>
      <dgm:spPr/>
      <dgm:t>
        <a:bodyPr/>
        <a:lstStyle/>
        <a:p>
          <a:endParaRPr lang="en-US"/>
        </a:p>
      </dgm:t>
    </dgm:pt>
    <dgm:pt modelId="{AB216E14-93FB-4ABC-BDD3-45649889B4AF}" type="sibTrans" cxnId="{1CC7A5FB-6B1F-4D6F-B688-D580A0411E6E}">
      <dgm:prSet/>
      <dgm:spPr/>
      <dgm:t>
        <a:bodyPr/>
        <a:lstStyle/>
        <a:p>
          <a:endParaRPr lang="en-US"/>
        </a:p>
      </dgm:t>
    </dgm:pt>
    <dgm:pt modelId="{34F1E829-CE55-41D8-A878-F7910480352B}">
      <dgm:prSet/>
      <dgm:spPr/>
      <dgm:t>
        <a:bodyPr/>
        <a:lstStyle/>
        <a:p>
          <a:pPr>
            <a:defRPr cap="all"/>
          </a:pPr>
          <a:r>
            <a:rPr lang="fr-FR"/>
            <a:t>Service client réactif.</a:t>
          </a:r>
          <a:endParaRPr lang="en-US"/>
        </a:p>
      </dgm:t>
    </dgm:pt>
    <dgm:pt modelId="{170D684C-4341-4DCD-A6F7-919327F0D09D}" type="parTrans" cxnId="{385F26CF-E7FA-4C37-B0A4-EB872A5B91D2}">
      <dgm:prSet/>
      <dgm:spPr/>
      <dgm:t>
        <a:bodyPr/>
        <a:lstStyle/>
        <a:p>
          <a:endParaRPr lang="en-US"/>
        </a:p>
      </dgm:t>
    </dgm:pt>
    <dgm:pt modelId="{25ABDCC4-11FC-4120-BDEE-FD1C59C9331C}" type="sibTrans" cxnId="{385F26CF-E7FA-4C37-B0A4-EB872A5B91D2}">
      <dgm:prSet/>
      <dgm:spPr/>
      <dgm:t>
        <a:bodyPr/>
        <a:lstStyle/>
        <a:p>
          <a:endParaRPr lang="en-US"/>
        </a:p>
      </dgm:t>
    </dgm:pt>
    <dgm:pt modelId="{61F8F712-C96C-4A1B-BC94-47816B09944D}" type="pres">
      <dgm:prSet presAssocID="{453D2CC8-793C-4B3C-ABBB-38015DD493D3}" presName="root" presStyleCnt="0">
        <dgm:presLayoutVars>
          <dgm:dir/>
          <dgm:resizeHandles val="exact"/>
        </dgm:presLayoutVars>
      </dgm:prSet>
      <dgm:spPr/>
    </dgm:pt>
    <dgm:pt modelId="{455A3061-A375-4BB4-9107-00DB368A26DE}" type="pres">
      <dgm:prSet presAssocID="{9F83533F-F1C4-4764-A756-28F82361DB21}" presName="compNode" presStyleCnt="0"/>
      <dgm:spPr/>
    </dgm:pt>
    <dgm:pt modelId="{F229511D-324B-4E87-8F87-E1183E751BC5}" type="pres">
      <dgm:prSet presAssocID="{9F83533F-F1C4-4764-A756-28F82361DB21}" presName="iconBgRect" presStyleLbl="bgShp" presStyleIdx="0" presStyleCnt="7"/>
      <dgm:spPr/>
    </dgm:pt>
    <dgm:pt modelId="{0286F08C-714B-4A1C-BEA1-578AF8DA3E79}" type="pres">
      <dgm:prSet presAssocID="{9F83533F-F1C4-4764-A756-28F82361DB2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ble"/>
        </a:ext>
      </dgm:extLst>
    </dgm:pt>
    <dgm:pt modelId="{F5AE8103-033E-41B1-85AF-C2004E193ECE}" type="pres">
      <dgm:prSet presAssocID="{9F83533F-F1C4-4764-A756-28F82361DB21}" presName="spaceRect" presStyleCnt="0"/>
      <dgm:spPr/>
    </dgm:pt>
    <dgm:pt modelId="{78A28C72-3948-45CD-B547-B82854F32339}" type="pres">
      <dgm:prSet presAssocID="{9F83533F-F1C4-4764-A756-28F82361DB21}" presName="textRect" presStyleLbl="revTx" presStyleIdx="0" presStyleCnt="7">
        <dgm:presLayoutVars>
          <dgm:chMax val="1"/>
          <dgm:chPref val="1"/>
        </dgm:presLayoutVars>
      </dgm:prSet>
      <dgm:spPr/>
    </dgm:pt>
    <dgm:pt modelId="{4320793B-CB4A-41C8-A13B-2F7916381A35}" type="pres">
      <dgm:prSet presAssocID="{9EA3B58E-DDA7-4D2E-BF1F-40DF93E58183}" presName="sibTrans" presStyleCnt="0"/>
      <dgm:spPr/>
    </dgm:pt>
    <dgm:pt modelId="{4F00F004-5AE6-464E-A8A5-EC20995B7D9E}" type="pres">
      <dgm:prSet presAssocID="{51DD9A97-97B1-4856-901C-A7FF13162523}" presName="compNode" presStyleCnt="0"/>
      <dgm:spPr/>
    </dgm:pt>
    <dgm:pt modelId="{62974822-24D9-4E4F-B584-07470A2CE68B}" type="pres">
      <dgm:prSet presAssocID="{51DD9A97-97B1-4856-901C-A7FF13162523}" presName="iconBgRect" presStyleLbl="bgShp" presStyleIdx="1" presStyleCnt="7"/>
      <dgm:spPr/>
    </dgm:pt>
    <dgm:pt modelId="{890D9545-B47B-4B37-9119-7EE1B897C452}" type="pres">
      <dgm:prSet presAssocID="{51DD9A97-97B1-4856-901C-A7FF1316252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re-fort"/>
        </a:ext>
      </dgm:extLst>
    </dgm:pt>
    <dgm:pt modelId="{0B211D89-BCAB-4D91-AD31-3CAC220B0A3F}" type="pres">
      <dgm:prSet presAssocID="{51DD9A97-97B1-4856-901C-A7FF13162523}" presName="spaceRect" presStyleCnt="0"/>
      <dgm:spPr/>
    </dgm:pt>
    <dgm:pt modelId="{92D9443C-C320-43B0-B3A2-F869EA2CDBB9}" type="pres">
      <dgm:prSet presAssocID="{51DD9A97-97B1-4856-901C-A7FF13162523}" presName="textRect" presStyleLbl="revTx" presStyleIdx="1" presStyleCnt="7">
        <dgm:presLayoutVars>
          <dgm:chMax val="1"/>
          <dgm:chPref val="1"/>
        </dgm:presLayoutVars>
      </dgm:prSet>
      <dgm:spPr/>
    </dgm:pt>
    <dgm:pt modelId="{CBEB0E99-64F4-41F2-BF5A-2ABFE0D1972D}" type="pres">
      <dgm:prSet presAssocID="{AA0FB693-2526-426B-8E56-3F6C570FE2F2}" presName="sibTrans" presStyleCnt="0"/>
      <dgm:spPr/>
    </dgm:pt>
    <dgm:pt modelId="{89C1A6FA-CD44-4682-8819-150C4DC59B36}" type="pres">
      <dgm:prSet presAssocID="{9FD70A46-5D17-4623-BE4A-65740D8D5699}" presName="compNode" presStyleCnt="0"/>
      <dgm:spPr/>
    </dgm:pt>
    <dgm:pt modelId="{A0916DCD-9FC7-4C0B-B148-BDF70894BA54}" type="pres">
      <dgm:prSet presAssocID="{9FD70A46-5D17-4623-BE4A-65740D8D5699}" presName="iconBgRect" presStyleLbl="bgShp" presStyleIdx="2" presStyleCnt="7"/>
      <dgm:spPr/>
    </dgm:pt>
    <dgm:pt modelId="{9F9E1948-6987-47EC-A4D9-C26A122A271D}" type="pres">
      <dgm:prSet presAssocID="{9FD70A46-5D17-4623-BE4A-65740D8D56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ientation"/>
        </a:ext>
      </dgm:extLst>
    </dgm:pt>
    <dgm:pt modelId="{0B421576-2EE1-4DF3-BD89-AB39C227AF95}" type="pres">
      <dgm:prSet presAssocID="{9FD70A46-5D17-4623-BE4A-65740D8D5699}" presName="spaceRect" presStyleCnt="0"/>
      <dgm:spPr/>
    </dgm:pt>
    <dgm:pt modelId="{7475B94D-BA6D-48E0-9849-4A128D0675F0}" type="pres">
      <dgm:prSet presAssocID="{9FD70A46-5D17-4623-BE4A-65740D8D5699}" presName="textRect" presStyleLbl="revTx" presStyleIdx="2" presStyleCnt="7">
        <dgm:presLayoutVars>
          <dgm:chMax val="1"/>
          <dgm:chPref val="1"/>
        </dgm:presLayoutVars>
      </dgm:prSet>
      <dgm:spPr/>
    </dgm:pt>
    <dgm:pt modelId="{82C5DD16-9B8C-40BF-BD92-BFAEC1C319A0}" type="pres">
      <dgm:prSet presAssocID="{BAE26001-1A96-4939-8C1D-3F7847C9EE3F}" presName="sibTrans" presStyleCnt="0"/>
      <dgm:spPr/>
    </dgm:pt>
    <dgm:pt modelId="{DA1A7909-F3BD-4EE6-8EAE-40830382F652}" type="pres">
      <dgm:prSet presAssocID="{8AA996D5-FD6D-4B53-A2F7-CEB0E640EDCA}" presName="compNode" presStyleCnt="0"/>
      <dgm:spPr/>
    </dgm:pt>
    <dgm:pt modelId="{66B39A39-8994-4376-9A04-08A6D76E4ED8}" type="pres">
      <dgm:prSet presAssocID="{8AA996D5-FD6D-4B53-A2F7-CEB0E640EDCA}" presName="iconBgRect" presStyleLbl="bgShp" presStyleIdx="3" presStyleCnt="7"/>
      <dgm:spPr/>
    </dgm:pt>
    <dgm:pt modelId="{97899DD7-AF73-4A8E-8555-0AD0DA9DBED6}" type="pres">
      <dgm:prSet presAssocID="{8AA996D5-FD6D-4B53-A2F7-CEB0E640EDC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36147520-6E5F-4877-861C-C0ECB68531AF}" type="pres">
      <dgm:prSet presAssocID="{8AA996D5-FD6D-4B53-A2F7-CEB0E640EDCA}" presName="spaceRect" presStyleCnt="0"/>
      <dgm:spPr/>
    </dgm:pt>
    <dgm:pt modelId="{B2A97CD9-51AD-4133-9159-9D7A0774DEB3}" type="pres">
      <dgm:prSet presAssocID="{8AA996D5-FD6D-4B53-A2F7-CEB0E640EDCA}" presName="textRect" presStyleLbl="revTx" presStyleIdx="3" presStyleCnt="7">
        <dgm:presLayoutVars>
          <dgm:chMax val="1"/>
          <dgm:chPref val="1"/>
        </dgm:presLayoutVars>
      </dgm:prSet>
      <dgm:spPr/>
    </dgm:pt>
    <dgm:pt modelId="{C9EC86A5-A831-451E-B094-D3C9D4AA2B9A}" type="pres">
      <dgm:prSet presAssocID="{90D3FFC2-AD4B-42CB-A531-E2DDCD774434}" presName="sibTrans" presStyleCnt="0"/>
      <dgm:spPr/>
    </dgm:pt>
    <dgm:pt modelId="{7BD4CD75-8A5E-4178-94A5-77625B1CF0A2}" type="pres">
      <dgm:prSet presAssocID="{996C46FD-4105-435F-8ED8-91CA410F6F0F}" presName="compNode" presStyleCnt="0"/>
      <dgm:spPr/>
    </dgm:pt>
    <dgm:pt modelId="{22B0737E-4965-4B1E-BDA6-2445CE580166}" type="pres">
      <dgm:prSet presAssocID="{996C46FD-4105-435F-8ED8-91CA410F6F0F}" presName="iconBgRect" presStyleLbl="bgShp" presStyleIdx="4" presStyleCnt="7"/>
      <dgm:spPr/>
    </dgm:pt>
    <dgm:pt modelId="{47AE7072-1F21-418E-99A7-8EECBA416149}" type="pres">
      <dgm:prSet presAssocID="{996C46FD-4105-435F-8ED8-91CA410F6F0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21278FB-B3FE-4FE6-9F7D-E30CCCBC40BD}" type="pres">
      <dgm:prSet presAssocID="{996C46FD-4105-435F-8ED8-91CA410F6F0F}" presName="spaceRect" presStyleCnt="0"/>
      <dgm:spPr/>
    </dgm:pt>
    <dgm:pt modelId="{C96E79CE-12EE-4F97-B0DE-C2AE0AC66F2F}" type="pres">
      <dgm:prSet presAssocID="{996C46FD-4105-435F-8ED8-91CA410F6F0F}" presName="textRect" presStyleLbl="revTx" presStyleIdx="4" presStyleCnt="7">
        <dgm:presLayoutVars>
          <dgm:chMax val="1"/>
          <dgm:chPref val="1"/>
        </dgm:presLayoutVars>
      </dgm:prSet>
      <dgm:spPr/>
    </dgm:pt>
    <dgm:pt modelId="{163CB55B-CEC4-46FB-8B6A-BD9C291203FA}" type="pres">
      <dgm:prSet presAssocID="{F0F59F48-BDB5-4130-997D-DDF431FA34A8}" presName="sibTrans" presStyleCnt="0"/>
      <dgm:spPr/>
    </dgm:pt>
    <dgm:pt modelId="{941505BD-C21D-4E3D-93A4-396868B19DE3}" type="pres">
      <dgm:prSet presAssocID="{6F2CB27C-E700-4EED-BDE8-2A1788146046}" presName="compNode" presStyleCnt="0"/>
      <dgm:spPr/>
    </dgm:pt>
    <dgm:pt modelId="{E67ECDAB-A05C-4841-9D78-012065E924AE}" type="pres">
      <dgm:prSet presAssocID="{6F2CB27C-E700-4EED-BDE8-2A1788146046}" presName="iconBgRect" presStyleLbl="bgShp" presStyleIdx="5" presStyleCnt="7"/>
      <dgm:spPr/>
    </dgm:pt>
    <dgm:pt modelId="{5CA7364B-70FD-4819-8856-CDA1374B4B6E}" type="pres">
      <dgm:prSet presAssocID="{6F2CB27C-E700-4EED-BDE8-2A17881460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5E0D66AF-13B2-45E4-952E-D334E975E558}" type="pres">
      <dgm:prSet presAssocID="{6F2CB27C-E700-4EED-BDE8-2A1788146046}" presName="spaceRect" presStyleCnt="0"/>
      <dgm:spPr/>
    </dgm:pt>
    <dgm:pt modelId="{85F27D69-5939-49CF-9917-765201CE891C}" type="pres">
      <dgm:prSet presAssocID="{6F2CB27C-E700-4EED-BDE8-2A1788146046}" presName="textRect" presStyleLbl="revTx" presStyleIdx="5" presStyleCnt="7">
        <dgm:presLayoutVars>
          <dgm:chMax val="1"/>
          <dgm:chPref val="1"/>
        </dgm:presLayoutVars>
      </dgm:prSet>
      <dgm:spPr/>
    </dgm:pt>
    <dgm:pt modelId="{308B790C-44DF-487F-811C-01F1B08BB482}" type="pres">
      <dgm:prSet presAssocID="{AB216E14-93FB-4ABC-BDD3-45649889B4AF}" presName="sibTrans" presStyleCnt="0"/>
      <dgm:spPr/>
    </dgm:pt>
    <dgm:pt modelId="{DA0910F2-696F-42B6-9AEB-C3D7D94247F9}" type="pres">
      <dgm:prSet presAssocID="{34F1E829-CE55-41D8-A878-F7910480352B}" presName="compNode" presStyleCnt="0"/>
      <dgm:spPr/>
    </dgm:pt>
    <dgm:pt modelId="{9C026240-3A6D-4ABB-8948-6CF5941FF480}" type="pres">
      <dgm:prSet presAssocID="{34F1E829-CE55-41D8-A878-F7910480352B}" presName="iconBgRect" presStyleLbl="bgShp" presStyleIdx="6" presStyleCnt="7"/>
      <dgm:spPr/>
    </dgm:pt>
    <dgm:pt modelId="{0F20803E-F5CB-43ED-8023-B301C1F3B819}" type="pres">
      <dgm:prSet presAssocID="{34F1E829-CE55-41D8-A878-F7910480352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3A2FCD0-6584-4D9F-9FC8-C666A73DFDDE}" type="pres">
      <dgm:prSet presAssocID="{34F1E829-CE55-41D8-A878-F7910480352B}" presName="spaceRect" presStyleCnt="0"/>
      <dgm:spPr/>
    </dgm:pt>
    <dgm:pt modelId="{D0F83E03-B9D5-48E6-AA9D-88702C89C015}" type="pres">
      <dgm:prSet presAssocID="{34F1E829-CE55-41D8-A878-F7910480352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5ED3608-B9B4-4A50-8560-663216EDAA9A}" type="presOf" srcId="{8AA996D5-FD6D-4B53-A2F7-CEB0E640EDCA}" destId="{B2A97CD9-51AD-4133-9159-9D7A0774DEB3}" srcOrd="0" destOrd="0" presId="urn:microsoft.com/office/officeart/2018/5/layout/IconCircleLabelList"/>
    <dgm:cxn modelId="{3F92C034-825F-41BB-83AE-866C4EC597FA}" srcId="{453D2CC8-793C-4B3C-ABBB-38015DD493D3}" destId="{9F83533F-F1C4-4764-A756-28F82361DB21}" srcOrd="0" destOrd="0" parTransId="{22480682-6E59-48BC-8873-E70B38C2B09E}" sibTransId="{9EA3B58E-DDA7-4D2E-BF1F-40DF93E58183}"/>
    <dgm:cxn modelId="{27C68638-328A-4FD3-B6C5-305D08A8DAA0}" type="presOf" srcId="{9FD70A46-5D17-4623-BE4A-65740D8D5699}" destId="{7475B94D-BA6D-48E0-9849-4A128D0675F0}" srcOrd="0" destOrd="0" presId="urn:microsoft.com/office/officeart/2018/5/layout/IconCircleLabelList"/>
    <dgm:cxn modelId="{16896A70-7EA1-4AC9-96ED-0395CE7BE6AD}" type="presOf" srcId="{51DD9A97-97B1-4856-901C-A7FF13162523}" destId="{92D9443C-C320-43B0-B3A2-F869EA2CDBB9}" srcOrd="0" destOrd="0" presId="urn:microsoft.com/office/officeart/2018/5/layout/IconCircleLabelList"/>
    <dgm:cxn modelId="{54738274-29A6-4E2B-B13A-1632A38DC7C9}" srcId="{453D2CC8-793C-4B3C-ABBB-38015DD493D3}" destId="{8AA996D5-FD6D-4B53-A2F7-CEB0E640EDCA}" srcOrd="3" destOrd="0" parTransId="{070D1110-3058-4448-B5B3-49D661148247}" sibTransId="{90D3FFC2-AD4B-42CB-A531-E2DDCD774434}"/>
    <dgm:cxn modelId="{10833757-EC5F-4F2D-9E53-17595F734623}" srcId="{453D2CC8-793C-4B3C-ABBB-38015DD493D3}" destId="{9FD70A46-5D17-4623-BE4A-65740D8D5699}" srcOrd="2" destOrd="0" parTransId="{BED9C640-3CCA-4BBE-8974-C1C77DCC58C5}" sibTransId="{BAE26001-1A96-4939-8C1D-3F7847C9EE3F}"/>
    <dgm:cxn modelId="{5018E077-55AF-4D00-8430-52351A7B1EDF}" srcId="{453D2CC8-793C-4B3C-ABBB-38015DD493D3}" destId="{996C46FD-4105-435F-8ED8-91CA410F6F0F}" srcOrd="4" destOrd="0" parTransId="{F5FFFA66-B6DC-4910-845B-36D3A0ED993E}" sibTransId="{F0F59F48-BDB5-4130-997D-DDF431FA34A8}"/>
    <dgm:cxn modelId="{59C7208B-60BB-45B4-8736-32B6C1974875}" type="presOf" srcId="{6F2CB27C-E700-4EED-BDE8-2A1788146046}" destId="{85F27D69-5939-49CF-9917-765201CE891C}" srcOrd="0" destOrd="0" presId="urn:microsoft.com/office/officeart/2018/5/layout/IconCircleLabelList"/>
    <dgm:cxn modelId="{EA9B09AA-892C-4C9F-94F2-60064631C75E}" type="presOf" srcId="{9F83533F-F1C4-4764-A756-28F82361DB21}" destId="{78A28C72-3948-45CD-B547-B82854F32339}" srcOrd="0" destOrd="0" presId="urn:microsoft.com/office/officeart/2018/5/layout/IconCircleLabelList"/>
    <dgm:cxn modelId="{97A5E1AF-D880-479F-8C89-55F9865A3E17}" type="presOf" srcId="{996C46FD-4105-435F-8ED8-91CA410F6F0F}" destId="{C96E79CE-12EE-4F97-B0DE-C2AE0AC66F2F}" srcOrd="0" destOrd="0" presId="urn:microsoft.com/office/officeart/2018/5/layout/IconCircleLabelList"/>
    <dgm:cxn modelId="{C0B2B3C0-B02A-4483-B78F-69853E5FBC79}" type="presOf" srcId="{453D2CC8-793C-4B3C-ABBB-38015DD493D3}" destId="{61F8F712-C96C-4A1B-BC94-47816B09944D}" srcOrd="0" destOrd="0" presId="urn:microsoft.com/office/officeart/2018/5/layout/IconCircleLabelList"/>
    <dgm:cxn modelId="{4F9FA8CE-94BC-43C7-B104-23BD9B02941A}" type="presOf" srcId="{34F1E829-CE55-41D8-A878-F7910480352B}" destId="{D0F83E03-B9D5-48E6-AA9D-88702C89C015}" srcOrd="0" destOrd="0" presId="urn:microsoft.com/office/officeart/2018/5/layout/IconCircleLabelList"/>
    <dgm:cxn modelId="{385F26CF-E7FA-4C37-B0A4-EB872A5B91D2}" srcId="{453D2CC8-793C-4B3C-ABBB-38015DD493D3}" destId="{34F1E829-CE55-41D8-A878-F7910480352B}" srcOrd="6" destOrd="0" parTransId="{170D684C-4341-4DCD-A6F7-919327F0D09D}" sibTransId="{25ABDCC4-11FC-4120-BDEE-FD1C59C9331C}"/>
    <dgm:cxn modelId="{367C6AD7-B499-4CBB-8A6E-C860F4D9EACC}" srcId="{453D2CC8-793C-4B3C-ABBB-38015DD493D3}" destId="{51DD9A97-97B1-4856-901C-A7FF13162523}" srcOrd="1" destOrd="0" parTransId="{579F85FB-876A-4FD6-92A1-1FD3098E8146}" sibTransId="{AA0FB693-2526-426B-8E56-3F6C570FE2F2}"/>
    <dgm:cxn modelId="{1CC7A5FB-6B1F-4D6F-B688-D580A0411E6E}" srcId="{453D2CC8-793C-4B3C-ABBB-38015DD493D3}" destId="{6F2CB27C-E700-4EED-BDE8-2A1788146046}" srcOrd="5" destOrd="0" parTransId="{AA09595F-F483-485E-B566-62C7F4E55CD7}" sibTransId="{AB216E14-93FB-4ABC-BDD3-45649889B4AF}"/>
    <dgm:cxn modelId="{2128C50F-78FE-496D-8B35-2A26FB967DE4}" type="presParOf" srcId="{61F8F712-C96C-4A1B-BC94-47816B09944D}" destId="{455A3061-A375-4BB4-9107-00DB368A26DE}" srcOrd="0" destOrd="0" presId="urn:microsoft.com/office/officeart/2018/5/layout/IconCircleLabelList"/>
    <dgm:cxn modelId="{F373BC6D-A02D-44FC-A672-8236812B1073}" type="presParOf" srcId="{455A3061-A375-4BB4-9107-00DB368A26DE}" destId="{F229511D-324B-4E87-8F87-E1183E751BC5}" srcOrd="0" destOrd="0" presId="urn:microsoft.com/office/officeart/2018/5/layout/IconCircleLabelList"/>
    <dgm:cxn modelId="{63447F18-9C80-4F8B-A71F-D54A59D3DAB5}" type="presParOf" srcId="{455A3061-A375-4BB4-9107-00DB368A26DE}" destId="{0286F08C-714B-4A1C-BEA1-578AF8DA3E79}" srcOrd="1" destOrd="0" presId="urn:microsoft.com/office/officeart/2018/5/layout/IconCircleLabelList"/>
    <dgm:cxn modelId="{C7431659-0AED-48A5-9228-02B44CB38EBA}" type="presParOf" srcId="{455A3061-A375-4BB4-9107-00DB368A26DE}" destId="{F5AE8103-033E-41B1-85AF-C2004E193ECE}" srcOrd="2" destOrd="0" presId="urn:microsoft.com/office/officeart/2018/5/layout/IconCircleLabelList"/>
    <dgm:cxn modelId="{2745BBA4-77AA-4592-ADE3-5FB4116B308A}" type="presParOf" srcId="{455A3061-A375-4BB4-9107-00DB368A26DE}" destId="{78A28C72-3948-45CD-B547-B82854F32339}" srcOrd="3" destOrd="0" presId="urn:microsoft.com/office/officeart/2018/5/layout/IconCircleLabelList"/>
    <dgm:cxn modelId="{5FDEF99F-F636-464F-92C0-2F3884BA8AED}" type="presParOf" srcId="{61F8F712-C96C-4A1B-BC94-47816B09944D}" destId="{4320793B-CB4A-41C8-A13B-2F7916381A35}" srcOrd="1" destOrd="0" presId="urn:microsoft.com/office/officeart/2018/5/layout/IconCircleLabelList"/>
    <dgm:cxn modelId="{5B087BF7-072D-4C2C-AB8D-C19F0C975B7E}" type="presParOf" srcId="{61F8F712-C96C-4A1B-BC94-47816B09944D}" destId="{4F00F004-5AE6-464E-A8A5-EC20995B7D9E}" srcOrd="2" destOrd="0" presId="urn:microsoft.com/office/officeart/2018/5/layout/IconCircleLabelList"/>
    <dgm:cxn modelId="{02F33D11-C7EA-4E2B-9BE3-A4C83BFEE65C}" type="presParOf" srcId="{4F00F004-5AE6-464E-A8A5-EC20995B7D9E}" destId="{62974822-24D9-4E4F-B584-07470A2CE68B}" srcOrd="0" destOrd="0" presId="urn:microsoft.com/office/officeart/2018/5/layout/IconCircleLabelList"/>
    <dgm:cxn modelId="{2678E14C-AC4C-482D-88A1-DBACE3BC33E4}" type="presParOf" srcId="{4F00F004-5AE6-464E-A8A5-EC20995B7D9E}" destId="{890D9545-B47B-4B37-9119-7EE1B897C452}" srcOrd="1" destOrd="0" presId="urn:microsoft.com/office/officeart/2018/5/layout/IconCircleLabelList"/>
    <dgm:cxn modelId="{A0AEC53B-DF97-4F7A-A80C-27DBFDBFBC9E}" type="presParOf" srcId="{4F00F004-5AE6-464E-A8A5-EC20995B7D9E}" destId="{0B211D89-BCAB-4D91-AD31-3CAC220B0A3F}" srcOrd="2" destOrd="0" presId="urn:microsoft.com/office/officeart/2018/5/layout/IconCircleLabelList"/>
    <dgm:cxn modelId="{B46B4F28-9046-4033-AF0F-5D9BAC54EFF5}" type="presParOf" srcId="{4F00F004-5AE6-464E-A8A5-EC20995B7D9E}" destId="{92D9443C-C320-43B0-B3A2-F869EA2CDBB9}" srcOrd="3" destOrd="0" presId="urn:microsoft.com/office/officeart/2018/5/layout/IconCircleLabelList"/>
    <dgm:cxn modelId="{A339C4EA-6EE6-4A42-8F08-EB6B0863BB25}" type="presParOf" srcId="{61F8F712-C96C-4A1B-BC94-47816B09944D}" destId="{CBEB0E99-64F4-41F2-BF5A-2ABFE0D1972D}" srcOrd="3" destOrd="0" presId="urn:microsoft.com/office/officeart/2018/5/layout/IconCircleLabelList"/>
    <dgm:cxn modelId="{ECBE27F3-7E99-440B-AC71-0D455CC10C6F}" type="presParOf" srcId="{61F8F712-C96C-4A1B-BC94-47816B09944D}" destId="{89C1A6FA-CD44-4682-8819-150C4DC59B36}" srcOrd="4" destOrd="0" presId="urn:microsoft.com/office/officeart/2018/5/layout/IconCircleLabelList"/>
    <dgm:cxn modelId="{B65AE2F6-34E0-4865-BBCC-87583979E870}" type="presParOf" srcId="{89C1A6FA-CD44-4682-8819-150C4DC59B36}" destId="{A0916DCD-9FC7-4C0B-B148-BDF70894BA54}" srcOrd="0" destOrd="0" presId="urn:microsoft.com/office/officeart/2018/5/layout/IconCircleLabelList"/>
    <dgm:cxn modelId="{5962FFB5-994C-4EF4-A379-16FA3912C8C1}" type="presParOf" srcId="{89C1A6FA-CD44-4682-8819-150C4DC59B36}" destId="{9F9E1948-6987-47EC-A4D9-C26A122A271D}" srcOrd="1" destOrd="0" presId="urn:microsoft.com/office/officeart/2018/5/layout/IconCircleLabelList"/>
    <dgm:cxn modelId="{9BC1B9CE-5F7A-44E9-A684-2E9ADEDA376B}" type="presParOf" srcId="{89C1A6FA-CD44-4682-8819-150C4DC59B36}" destId="{0B421576-2EE1-4DF3-BD89-AB39C227AF95}" srcOrd="2" destOrd="0" presId="urn:microsoft.com/office/officeart/2018/5/layout/IconCircleLabelList"/>
    <dgm:cxn modelId="{E916482C-A086-4F27-A83F-F4E0C2F2D8FB}" type="presParOf" srcId="{89C1A6FA-CD44-4682-8819-150C4DC59B36}" destId="{7475B94D-BA6D-48E0-9849-4A128D0675F0}" srcOrd="3" destOrd="0" presId="urn:microsoft.com/office/officeart/2018/5/layout/IconCircleLabelList"/>
    <dgm:cxn modelId="{F4699D40-EEEC-4D5B-B1A5-040FF9BAC4FF}" type="presParOf" srcId="{61F8F712-C96C-4A1B-BC94-47816B09944D}" destId="{82C5DD16-9B8C-40BF-BD92-BFAEC1C319A0}" srcOrd="5" destOrd="0" presId="urn:microsoft.com/office/officeart/2018/5/layout/IconCircleLabelList"/>
    <dgm:cxn modelId="{7CDBEC58-A03E-43E1-AF98-245FA58AC7EF}" type="presParOf" srcId="{61F8F712-C96C-4A1B-BC94-47816B09944D}" destId="{DA1A7909-F3BD-4EE6-8EAE-40830382F652}" srcOrd="6" destOrd="0" presId="urn:microsoft.com/office/officeart/2018/5/layout/IconCircleLabelList"/>
    <dgm:cxn modelId="{1D479A98-4D95-45CD-93D7-16517E322B8B}" type="presParOf" srcId="{DA1A7909-F3BD-4EE6-8EAE-40830382F652}" destId="{66B39A39-8994-4376-9A04-08A6D76E4ED8}" srcOrd="0" destOrd="0" presId="urn:microsoft.com/office/officeart/2018/5/layout/IconCircleLabelList"/>
    <dgm:cxn modelId="{A6FF769A-7BCA-4C35-8916-34D497DDB839}" type="presParOf" srcId="{DA1A7909-F3BD-4EE6-8EAE-40830382F652}" destId="{97899DD7-AF73-4A8E-8555-0AD0DA9DBED6}" srcOrd="1" destOrd="0" presId="urn:microsoft.com/office/officeart/2018/5/layout/IconCircleLabelList"/>
    <dgm:cxn modelId="{7789C6C3-2D48-401F-B021-321C6C9395F6}" type="presParOf" srcId="{DA1A7909-F3BD-4EE6-8EAE-40830382F652}" destId="{36147520-6E5F-4877-861C-C0ECB68531AF}" srcOrd="2" destOrd="0" presId="urn:microsoft.com/office/officeart/2018/5/layout/IconCircleLabelList"/>
    <dgm:cxn modelId="{41D39E07-0794-4AA9-8AC4-6F0F0871CA02}" type="presParOf" srcId="{DA1A7909-F3BD-4EE6-8EAE-40830382F652}" destId="{B2A97CD9-51AD-4133-9159-9D7A0774DEB3}" srcOrd="3" destOrd="0" presId="urn:microsoft.com/office/officeart/2018/5/layout/IconCircleLabelList"/>
    <dgm:cxn modelId="{E4EFD91F-F9FE-4099-AFFB-DECD7C12D50F}" type="presParOf" srcId="{61F8F712-C96C-4A1B-BC94-47816B09944D}" destId="{C9EC86A5-A831-451E-B094-D3C9D4AA2B9A}" srcOrd="7" destOrd="0" presId="urn:microsoft.com/office/officeart/2018/5/layout/IconCircleLabelList"/>
    <dgm:cxn modelId="{834BB902-305C-4446-9BE9-D3CB5F9AC0D6}" type="presParOf" srcId="{61F8F712-C96C-4A1B-BC94-47816B09944D}" destId="{7BD4CD75-8A5E-4178-94A5-77625B1CF0A2}" srcOrd="8" destOrd="0" presId="urn:microsoft.com/office/officeart/2018/5/layout/IconCircleLabelList"/>
    <dgm:cxn modelId="{ED67A570-1494-4B71-89A2-817DBE131976}" type="presParOf" srcId="{7BD4CD75-8A5E-4178-94A5-77625B1CF0A2}" destId="{22B0737E-4965-4B1E-BDA6-2445CE580166}" srcOrd="0" destOrd="0" presId="urn:microsoft.com/office/officeart/2018/5/layout/IconCircleLabelList"/>
    <dgm:cxn modelId="{FF65E3D1-CC21-40E7-8F5C-5CEDE5D9C9A3}" type="presParOf" srcId="{7BD4CD75-8A5E-4178-94A5-77625B1CF0A2}" destId="{47AE7072-1F21-418E-99A7-8EECBA416149}" srcOrd="1" destOrd="0" presId="urn:microsoft.com/office/officeart/2018/5/layout/IconCircleLabelList"/>
    <dgm:cxn modelId="{D4625065-2EE6-4813-A324-299B898C50B4}" type="presParOf" srcId="{7BD4CD75-8A5E-4178-94A5-77625B1CF0A2}" destId="{B21278FB-B3FE-4FE6-9F7D-E30CCCBC40BD}" srcOrd="2" destOrd="0" presId="urn:microsoft.com/office/officeart/2018/5/layout/IconCircleLabelList"/>
    <dgm:cxn modelId="{85399275-2987-4FD0-8055-87CF25EFE0FB}" type="presParOf" srcId="{7BD4CD75-8A5E-4178-94A5-77625B1CF0A2}" destId="{C96E79CE-12EE-4F97-B0DE-C2AE0AC66F2F}" srcOrd="3" destOrd="0" presId="urn:microsoft.com/office/officeart/2018/5/layout/IconCircleLabelList"/>
    <dgm:cxn modelId="{AB241A12-3ABB-4E57-A4D5-41A99725CAF1}" type="presParOf" srcId="{61F8F712-C96C-4A1B-BC94-47816B09944D}" destId="{163CB55B-CEC4-46FB-8B6A-BD9C291203FA}" srcOrd="9" destOrd="0" presId="urn:microsoft.com/office/officeart/2018/5/layout/IconCircleLabelList"/>
    <dgm:cxn modelId="{A9269BF7-6C50-41F4-8525-DD5C8D5A78BF}" type="presParOf" srcId="{61F8F712-C96C-4A1B-BC94-47816B09944D}" destId="{941505BD-C21D-4E3D-93A4-396868B19DE3}" srcOrd="10" destOrd="0" presId="urn:microsoft.com/office/officeart/2018/5/layout/IconCircleLabelList"/>
    <dgm:cxn modelId="{34F7F882-8F27-4A44-8A0A-E98F74C8D2E3}" type="presParOf" srcId="{941505BD-C21D-4E3D-93A4-396868B19DE3}" destId="{E67ECDAB-A05C-4841-9D78-012065E924AE}" srcOrd="0" destOrd="0" presId="urn:microsoft.com/office/officeart/2018/5/layout/IconCircleLabelList"/>
    <dgm:cxn modelId="{5F0EBC38-C423-43BA-B2D0-4FF4E0E849D1}" type="presParOf" srcId="{941505BD-C21D-4E3D-93A4-396868B19DE3}" destId="{5CA7364B-70FD-4819-8856-CDA1374B4B6E}" srcOrd="1" destOrd="0" presId="urn:microsoft.com/office/officeart/2018/5/layout/IconCircleLabelList"/>
    <dgm:cxn modelId="{FE196CA5-2A33-44BB-90E8-8AD6E09773E9}" type="presParOf" srcId="{941505BD-C21D-4E3D-93A4-396868B19DE3}" destId="{5E0D66AF-13B2-45E4-952E-D334E975E558}" srcOrd="2" destOrd="0" presId="urn:microsoft.com/office/officeart/2018/5/layout/IconCircleLabelList"/>
    <dgm:cxn modelId="{2AB100AE-3CB2-43FB-B16A-0F79B9E323F9}" type="presParOf" srcId="{941505BD-C21D-4E3D-93A4-396868B19DE3}" destId="{85F27D69-5939-49CF-9917-765201CE891C}" srcOrd="3" destOrd="0" presId="urn:microsoft.com/office/officeart/2018/5/layout/IconCircleLabelList"/>
    <dgm:cxn modelId="{16979680-AC7F-41A9-AAD4-26309E5DC52D}" type="presParOf" srcId="{61F8F712-C96C-4A1B-BC94-47816B09944D}" destId="{308B790C-44DF-487F-811C-01F1B08BB482}" srcOrd="11" destOrd="0" presId="urn:microsoft.com/office/officeart/2018/5/layout/IconCircleLabelList"/>
    <dgm:cxn modelId="{9619DEBD-A5F8-4C03-996D-D6C21CFBD396}" type="presParOf" srcId="{61F8F712-C96C-4A1B-BC94-47816B09944D}" destId="{DA0910F2-696F-42B6-9AEB-C3D7D94247F9}" srcOrd="12" destOrd="0" presId="urn:microsoft.com/office/officeart/2018/5/layout/IconCircleLabelList"/>
    <dgm:cxn modelId="{97EFA83E-5A98-4CBC-AA98-01753CED0CD5}" type="presParOf" srcId="{DA0910F2-696F-42B6-9AEB-C3D7D94247F9}" destId="{9C026240-3A6D-4ABB-8948-6CF5941FF480}" srcOrd="0" destOrd="0" presId="urn:microsoft.com/office/officeart/2018/5/layout/IconCircleLabelList"/>
    <dgm:cxn modelId="{5E2E0661-0373-41DA-B587-07A71AA870B7}" type="presParOf" srcId="{DA0910F2-696F-42B6-9AEB-C3D7D94247F9}" destId="{0F20803E-F5CB-43ED-8023-B301C1F3B819}" srcOrd="1" destOrd="0" presId="urn:microsoft.com/office/officeart/2018/5/layout/IconCircleLabelList"/>
    <dgm:cxn modelId="{96941D83-677C-4B41-B1BE-82D5CD22D65F}" type="presParOf" srcId="{DA0910F2-696F-42B6-9AEB-C3D7D94247F9}" destId="{C3A2FCD0-6584-4D9F-9FC8-C666A73DFDDE}" srcOrd="2" destOrd="0" presId="urn:microsoft.com/office/officeart/2018/5/layout/IconCircleLabelList"/>
    <dgm:cxn modelId="{672ACD9A-E7E6-4C1C-BF33-F1112E689918}" type="presParOf" srcId="{DA0910F2-696F-42B6-9AEB-C3D7D94247F9}" destId="{D0F83E03-B9D5-48E6-AA9D-88702C89C0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0147E-48C4-4B30-A622-B262AD4F17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9473259-278E-4ACC-968A-134DB9253E4B}">
      <dgm:prSet/>
      <dgm:spPr/>
      <dgm:t>
        <a:bodyPr/>
        <a:lstStyle/>
        <a:p>
          <a:r>
            <a:rPr lang="fr-FR"/>
            <a:t>Pour les enseignants : Possibilité de partager leurs connaissances et de gagner de l'argent supplémentaire.</a:t>
          </a:r>
          <a:endParaRPr lang="en-US"/>
        </a:p>
      </dgm:t>
    </dgm:pt>
    <dgm:pt modelId="{661C8B54-8D4B-436A-84D0-8C29B0E1F362}" type="parTrans" cxnId="{153C0F2E-E87A-4C44-9A21-61DCADD37170}">
      <dgm:prSet/>
      <dgm:spPr/>
      <dgm:t>
        <a:bodyPr/>
        <a:lstStyle/>
        <a:p>
          <a:endParaRPr lang="en-US"/>
        </a:p>
      </dgm:t>
    </dgm:pt>
    <dgm:pt modelId="{AF4062D4-B3AE-40E0-8754-E367DA80887D}" type="sibTrans" cxnId="{153C0F2E-E87A-4C44-9A21-61DCADD37170}">
      <dgm:prSet/>
      <dgm:spPr/>
      <dgm:t>
        <a:bodyPr/>
        <a:lstStyle/>
        <a:p>
          <a:endParaRPr lang="en-US"/>
        </a:p>
      </dgm:t>
    </dgm:pt>
    <dgm:pt modelId="{2B3B28E5-7A3E-4E8A-A21E-1CDD7CEEB99B}">
      <dgm:prSet/>
      <dgm:spPr/>
      <dgm:t>
        <a:bodyPr/>
        <a:lstStyle/>
        <a:p>
          <a:r>
            <a:rPr lang="fr-FR"/>
            <a:t>Pour les étudiants : Accès à un large éventail de cours de qualité, que ce soit en ligne ou en personne.</a:t>
          </a:r>
          <a:endParaRPr lang="en-US"/>
        </a:p>
      </dgm:t>
    </dgm:pt>
    <dgm:pt modelId="{C6DEE77B-A8D7-472F-9EC0-115B2CF4CA8C}" type="parTrans" cxnId="{2AD68861-BD18-4AC2-82D0-46512C369139}">
      <dgm:prSet/>
      <dgm:spPr/>
      <dgm:t>
        <a:bodyPr/>
        <a:lstStyle/>
        <a:p>
          <a:endParaRPr lang="en-US"/>
        </a:p>
      </dgm:t>
    </dgm:pt>
    <dgm:pt modelId="{030CD730-EF25-4577-AD7F-F1E1275BC61E}" type="sibTrans" cxnId="{2AD68861-BD18-4AC2-82D0-46512C369139}">
      <dgm:prSet/>
      <dgm:spPr/>
      <dgm:t>
        <a:bodyPr/>
        <a:lstStyle/>
        <a:p>
          <a:endParaRPr lang="en-US"/>
        </a:p>
      </dgm:t>
    </dgm:pt>
    <dgm:pt modelId="{0D06086A-9A1A-4ED8-99FB-B276B9A77853}" type="pres">
      <dgm:prSet presAssocID="{9470147E-48C4-4B30-A622-B262AD4F17EF}" presName="root" presStyleCnt="0">
        <dgm:presLayoutVars>
          <dgm:dir/>
          <dgm:resizeHandles val="exact"/>
        </dgm:presLayoutVars>
      </dgm:prSet>
      <dgm:spPr/>
    </dgm:pt>
    <dgm:pt modelId="{28DD3811-020C-4F63-8D68-42534A22D8F4}" type="pres">
      <dgm:prSet presAssocID="{79473259-278E-4ACC-968A-134DB9253E4B}" presName="compNode" presStyleCnt="0"/>
      <dgm:spPr/>
    </dgm:pt>
    <dgm:pt modelId="{CEA3436D-D361-4949-98BD-DD568D7AF6D7}" type="pres">
      <dgm:prSet presAssocID="{79473259-278E-4ACC-968A-134DB9253E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8DC8F5-40B2-4FB3-B078-DB9FD5015BDA}" type="pres">
      <dgm:prSet presAssocID="{79473259-278E-4ACC-968A-134DB9253E4B}" presName="spaceRect" presStyleCnt="0"/>
      <dgm:spPr/>
    </dgm:pt>
    <dgm:pt modelId="{8B863C6C-8F3A-422A-849A-863072DC3E41}" type="pres">
      <dgm:prSet presAssocID="{79473259-278E-4ACC-968A-134DB9253E4B}" presName="textRect" presStyleLbl="revTx" presStyleIdx="0" presStyleCnt="2">
        <dgm:presLayoutVars>
          <dgm:chMax val="1"/>
          <dgm:chPref val="1"/>
        </dgm:presLayoutVars>
      </dgm:prSet>
      <dgm:spPr/>
    </dgm:pt>
    <dgm:pt modelId="{D0650862-CBC1-4544-AE54-2CE24C9D0D26}" type="pres">
      <dgm:prSet presAssocID="{AF4062D4-B3AE-40E0-8754-E367DA80887D}" presName="sibTrans" presStyleCnt="0"/>
      <dgm:spPr/>
    </dgm:pt>
    <dgm:pt modelId="{4C12E3F5-CFF2-4396-9ED8-D8AAEB35AAC3}" type="pres">
      <dgm:prSet presAssocID="{2B3B28E5-7A3E-4E8A-A21E-1CDD7CEEB99B}" presName="compNode" presStyleCnt="0"/>
      <dgm:spPr/>
    </dgm:pt>
    <dgm:pt modelId="{7409EF84-FC2B-4E73-8A6F-AD37A129EC93}" type="pres">
      <dgm:prSet presAssocID="{2B3B28E5-7A3E-4E8A-A21E-1CDD7CEEB9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CB3EAC85-2ED1-4BCA-9407-1003A64A3F73}" type="pres">
      <dgm:prSet presAssocID="{2B3B28E5-7A3E-4E8A-A21E-1CDD7CEEB99B}" presName="spaceRect" presStyleCnt="0"/>
      <dgm:spPr/>
    </dgm:pt>
    <dgm:pt modelId="{CBD682C3-0DB7-4EB5-8415-89F5EBAE696E}" type="pres">
      <dgm:prSet presAssocID="{2B3B28E5-7A3E-4E8A-A21E-1CDD7CEEB9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3C0F2E-E87A-4C44-9A21-61DCADD37170}" srcId="{9470147E-48C4-4B30-A622-B262AD4F17EF}" destId="{79473259-278E-4ACC-968A-134DB9253E4B}" srcOrd="0" destOrd="0" parTransId="{661C8B54-8D4B-436A-84D0-8C29B0E1F362}" sibTransId="{AF4062D4-B3AE-40E0-8754-E367DA80887D}"/>
    <dgm:cxn modelId="{2C066B39-DBB8-4F6B-AAD1-CC5839A2DFAC}" type="presOf" srcId="{2B3B28E5-7A3E-4E8A-A21E-1CDD7CEEB99B}" destId="{CBD682C3-0DB7-4EB5-8415-89F5EBAE696E}" srcOrd="0" destOrd="0" presId="urn:microsoft.com/office/officeart/2018/2/layout/IconLabelList"/>
    <dgm:cxn modelId="{2AD68861-BD18-4AC2-82D0-46512C369139}" srcId="{9470147E-48C4-4B30-A622-B262AD4F17EF}" destId="{2B3B28E5-7A3E-4E8A-A21E-1CDD7CEEB99B}" srcOrd="1" destOrd="0" parTransId="{C6DEE77B-A8D7-472F-9EC0-115B2CF4CA8C}" sibTransId="{030CD730-EF25-4577-AD7F-F1E1275BC61E}"/>
    <dgm:cxn modelId="{0672A14E-1C53-4604-A6D3-68332C7D6278}" type="presOf" srcId="{9470147E-48C4-4B30-A622-B262AD4F17EF}" destId="{0D06086A-9A1A-4ED8-99FB-B276B9A77853}" srcOrd="0" destOrd="0" presId="urn:microsoft.com/office/officeart/2018/2/layout/IconLabelList"/>
    <dgm:cxn modelId="{7CECB480-8C18-4C32-8D57-FC4599C5C27F}" type="presOf" srcId="{79473259-278E-4ACC-968A-134DB9253E4B}" destId="{8B863C6C-8F3A-422A-849A-863072DC3E41}" srcOrd="0" destOrd="0" presId="urn:microsoft.com/office/officeart/2018/2/layout/IconLabelList"/>
    <dgm:cxn modelId="{9854EB1B-164D-434D-A02D-31953E3F4D39}" type="presParOf" srcId="{0D06086A-9A1A-4ED8-99FB-B276B9A77853}" destId="{28DD3811-020C-4F63-8D68-42534A22D8F4}" srcOrd="0" destOrd="0" presId="urn:microsoft.com/office/officeart/2018/2/layout/IconLabelList"/>
    <dgm:cxn modelId="{E2BB9C45-F588-493E-9F42-AFB67467A2B5}" type="presParOf" srcId="{28DD3811-020C-4F63-8D68-42534A22D8F4}" destId="{CEA3436D-D361-4949-98BD-DD568D7AF6D7}" srcOrd="0" destOrd="0" presId="urn:microsoft.com/office/officeart/2018/2/layout/IconLabelList"/>
    <dgm:cxn modelId="{E05B9FF1-9FE6-434C-A0CC-8018889ABD61}" type="presParOf" srcId="{28DD3811-020C-4F63-8D68-42534A22D8F4}" destId="{2A8DC8F5-40B2-4FB3-B078-DB9FD5015BDA}" srcOrd="1" destOrd="0" presId="urn:microsoft.com/office/officeart/2018/2/layout/IconLabelList"/>
    <dgm:cxn modelId="{06DB7909-096A-456B-91B3-A60F20011284}" type="presParOf" srcId="{28DD3811-020C-4F63-8D68-42534A22D8F4}" destId="{8B863C6C-8F3A-422A-849A-863072DC3E41}" srcOrd="2" destOrd="0" presId="urn:microsoft.com/office/officeart/2018/2/layout/IconLabelList"/>
    <dgm:cxn modelId="{B5984DD6-D998-489B-ACBE-4D65A6F78B15}" type="presParOf" srcId="{0D06086A-9A1A-4ED8-99FB-B276B9A77853}" destId="{D0650862-CBC1-4544-AE54-2CE24C9D0D26}" srcOrd="1" destOrd="0" presId="urn:microsoft.com/office/officeart/2018/2/layout/IconLabelList"/>
    <dgm:cxn modelId="{9DC605F2-D168-4B54-8A00-0BE4A2E95C21}" type="presParOf" srcId="{0D06086A-9A1A-4ED8-99FB-B276B9A77853}" destId="{4C12E3F5-CFF2-4396-9ED8-D8AAEB35AAC3}" srcOrd="2" destOrd="0" presId="urn:microsoft.com/office/officeart/2018/2/layout/IconLabelList"/>
    <dgm:cxn modelId="{5D995967-C62E-4B3A-BC9D-6C7CB8D75AE4}" type="presParOf" srcId="{4C12E3F5-CFF2-4396-9ED8-D8AAEB35AAC3}" destId="{7409EF84-FC2B-4E73-8A6F-AD37A129EC93}" srcOrd="0" destOrd="0" presId="urn:microsoft.com/office/officeart/2018/2/layout/IconLabelList"/>
    <dgm:cxn modelId="{2EF2025C-902E-44AA-89D4-B7D389E7446C}" type="presParOf" srcId="{4C12E3F5-CFF2-4396-9ED8-D8AAEB35AAC3}" destId="{CB3EAC85-2ED1-4BCA-9407-1003A64A3F73}" srcOrd="1" destOrd="0" presId="urn:microsoft.com/office/officeart/2018/2/layout/IconLabelList"/>
    <dgm:cxn modelId="{787B0463-9BAC-4320-A002-53C1ED297C99}" type="presParOf" srcId="{4C12E3F5-CFF2-4396-9ED8-D8AAEB35AAC3}" destId="{CBD682C3-0DB7-4EB5-8415-89F5EBAE69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33FBD-C200-4E5D-BEBF-869555F8EE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652B5-68F4-4677-AC34-CF59BF4D263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ÉduConnect vise à créer un environnement d'apprentissage dynamique, connectant enseignants et étudiants pour des expériences éducatives enrichissantes.</a:t>
          </a:r>
          <a:endParaRPr lang="en-US"/>
        </a:p>
      </dgm:t>
    </dgm:pt>
    <dgm:pt modelId="{C84C690A-6F41-47BB-A26C-86777D3F730A}" type="parTrans" cxnId="{D4EA49E7-0D55-4C01-8D72-434B2D4525E5}">
      <dgm:prSet/>
      <dgm:spPr/>
      <dgm:t>
        <a:bodyPr/>
        <a:lstStyle/>
        <a:p>
          <a:endParaRPr lang="en-US"/>
        </a:p>
      </dgm:t>
    </dgm:pt>
    <dgm:pt modelId="{7496117E-CFF2-4369-9A59-AFDBB413E649}" type="sibTrans" cxnId="{D4EA49E7-0D55-4C01-8D72-434B2D4525E5}">
      <dgm:prSet/>
      <dgm:spPr/>
      <dgm:t>
        <a:bodyPr/>
        <a:lstStyle/>
        <a:p>
          <a:endParaRPr lang="en-US"/>
        </a:p>
      </dgm:t>
    </dgm:pt>
    <dgm:pt modelId="{2F08732C-B187-4DD3-9357-E2ADA143CC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Joignez-vous à nous pour participer à cette nouvelle ère de l'éducation.</a:t>
          </a:r>
          <a:endParaRPr lang="en-US"/>
        </a:p>
      </dgm:t>
    </dgm:pt>
    <dgm:pt modelId="{B5CC53C8-3925-4FC2-83AC-6E212A5E6484}" type="parTrans" cxnId="{CE732B9F-F5F7-4993-B7B6-88EAF23DE483}">
      <dgm:prSet/>
      <dgm:spPr/>
      <dgm:t>
        <a:bodyPr/>
        <a:lstStyle/>
        <a:p>
          <a:endParaRPr lang="en-US"/>
        </a:p>
      </dgm:t>
    </dgm:pt>
    <dgm:pt modelId="{83D80911-4181-4741-852A-89204FA035D4}" type="sibTrans" cxnId="{CE732B9F-F5F7-4993-B7B6-88EAF23DE483}">
      <dgm:prSet/>
      <dgm:spPr/>
      <dgm:t>
        <a:bodyPr/>
        <a:lstStyle/>
        <a:p>
          <a:endParaRPr lang="en-US"/>
        </a:p>
      </dgm:t>
    </dgm:pt>
    <dgm:pt modelId="{88FAAB6C-5CE6-43D9-B4A6-9AB7EC2D5ED4}" type="pres">
      <dgm:prSet presAssocID="{44933FBD-C200-4E5D-BEBF-869555F8EE28}" presName="root" presStyleCnt="0">
        <dgm:presLayoutVars>
          <dgm:dir/>
          <dgm:resizeHandles val="exact"/>
        </dgm:presLayoutVars>
      </dgm:prSet>
      <dgm:spPr/>
    </dgm:pt>
    <dgm:pt modelId="{8097470D-8AD8-47B5-A035-060EEBA094A1}" type="pres">
      <dgm:prSet presAssocID="{E24652B5-68F4-4677-AC34-CF59BF4D263D}" presName="compNode" presStyleCnt="0"/>
      <dgm:spPr/>
    </dgm:pt>
    <dgm:pt modelId="{DD01D12C-4787-4750-A64F-95CF1582169D}" type="pres">
      <dgm:prSet presAssocID="{E24652B5-68F4-4677-AC34-CF59BF4D263D}" presName="bgRect" presStyleLbl="bgShp" presStyleIdx="0" presStyleCnt="2"/>
      <dgm:spPr/>
    </dgm:pt>
    <dgm:pt modelId="{4C7650FE-79B9-45E1-98F3-F0FA534104E0}" type="pres">
      <dgm:prSet presAssocID="{E24652B5-68F4-4677-AC34-CF59BF4D26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8D305199-7B30-48BE-BA25-7D49BA74DB70}" type="pres">
      <dgm:prSet presAssocID="{E24652B5-68F4-4677-AC34-CF59BF4D263D}" presName="spaceRect" presStyleCnt="0"/>
      <dgm:spPr/>
    </dgm:pt>
    <dgm:pt modelId="{DC08A4D3-6276-43E2-A499-D510417D57A6}" type="pres">
      <dgm:prSet presAssocID="{E24652B5-68F4-4677-AC34-CF59BF4D263D}" presName="parTx" presStyleLbl="revTx" presStyleIdx="0" presStyleCnt="2">
        <dgm:presLayoutVars>
          <dgm:chMax val="0"/>
          <dgm:chPref val="0"/>
        </dgm:presLayoutVars>
      </dgm:prSet>
      <dgm:spPr/>
    </dgm:pt>
    <dgm:pt modelId="{3E15BE7A-CF92-4478-B9EB-ECA901C054C3}" type="pres">
      <dgm:prSet presAssocID="{7496117E-CFF2-4369-9A59-AFDBB413E649}" presName="sibTrans" presStyleCnt="0"/>
      <dgm:spPr/>
    </dgm:pt>
    <dgm:pt modelId="{9A29E419-1300-431D-B26C-F952D074D39B}" type="pres">
      <dgm:prSet presAssocID="{2F08732C-B187-4DD3-9357-E2ADA143CCE4}" presName="compNode" presStyleCnt="0"/>
      <dgm:spPr/>
    </dgm:pt>
    <dgm:pt modelId="{84F91213-A8F1-4C20-BEA3-55BE69887EEA}" type="pres">
      <dgm:prSet presAssocID="{2F08732C-B187-4DD3-9357-E2ADA143CCE4}" presName="bgRect" presStyleLbl="bgShp" presStyleIdx="1" presStyleCnt="2"/>
      <dgm:spPr/>
    </dgm:pt>
    <dgm:pt modelId="{4E5A778A-1326-4244-8871-B6B7117AEE28}" type="pres">
      <dgm:prSet presAssocID="{2F08732C-B187-4DD3-9357-E2ADA143CC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92856474-4F77-4A69-8954-3BED6E203631}" type="pres">
      <dgm:prSet presAssocID="{2F08732C-B187-4DD3-9357-E2ADA143CCE4}" presName="spaceRect" presStyleCnt="0"/>
      <dgm:spPr/>
    </dgm:pt>
    <dgm:pt modelId="{B5D6D462-FA9E-4EEF-9B26-A12953F06864}" type="pres">
      <dgm:prSet presAssocID="{2F08732C-B187-4DD3-9357-E2ADA143CC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36815F-75B3-4745-A4C5-68DD23DBEDCC}" type="presOf" srcId="{44933FBD-C200-4E5D-BEBF-869555F8EE28}" destId="{88FAAB6C-5CE6-43D9-B4A6-9AB7EC2D5ED4}" srcOrd="0" destOrd="0" presId="urn:microsoft.com/office/officeart/2018/2/layout/IconVerticalSolidList"/>
    <dgm:cxn modelId="{CE732B9F-F5F7-4993-B7B6-88EAF23DE483}" srcId="{44933FBD-C200-4E5D-BEBF-869555F8EE28}" destId="{2F08732C-B187-4DD3-9357-E2ADA143CCE4}" srcOrd="1" destOrd="0" parTransId="{B5CC53C8-3925-4FC2-83AC-6E212A5E6484}" sibTransId="{83D80911-4181-4741-852A-89204FA035D4}"/>
    <dgm:cxn modelId="{BC2B58A6-99C6-42BB-8BC3-825D6BCDF95C}" type="presOf" srcId="{2F08732C-B187-4DD3-9357-E2ADA143CCE4}" destId="{B5D6D462-FA9E-4EEF-9B26-A12953F06864}" srcOrd="0" destOrd="0" presId="urn:microsoft.com/office/officeart/2018/2/layout/IconVerticalSolidList"/>
    <dgm:cxn modelId="{D4EA49E7-0D55-4C01-8D72-434B2D4525E5}" srcId="{44933FBD-C200-4E5D-BEBF-869555F8EE28}" destId="{E24652B5-68F4-4677-AC34-CF59BF4D263D}" srcOrd="0" destOrd="0" parTransId="{C84C690A-6F41-47BB-A26C-86777D3F730A}" sibTransId="{7496117E-CFF2-4369-9A59-AFDBB413E649}"/>
    <dgm:cxn modelId="{91B587F2-8E5C-48E7-8B82-4EF3FE6C98E2}" type="presOf" srcId="{E24652B5-68F4-4677-AC34-CF59BF4D263D}" destId="{DC08A4D3-6276-43E2-A499-D510417D57A6}" srcOrd="0" destOrd="0" presId="urn:microsoft.com/office/officeart/2018/2/layout/IconVerticalSolidList"/>
    <dgm:cxn modelId="{B0FF5515-F0FD-49FB-8C05-2E6DD02620C5}" type="presParOf" srcId="{88FAAB6C-5CE6-43D9-B4A6-9AB7EC2D5ED4}" destId="{8097470D-8AD8-47B5-A035-060EEBA094A1}" srcOrd="0" destOrd="0" presId="urn:microsoft.com/office/officeart/2018/2/layout/IconVerticalSolidList"/>
    <dgm:cxn modelId="{6BDA9A6C-E97E-43E7-B0E5-CC9076340F49}" type="presParOf" srcId="{8097470D-8AD8-47B5-A035-060EEBA094A1}" destId="{DD01D12C-4787-4750-A64F-95CF1582169D}" srcOrd="0" destOrd="0" presId="urn:microsoft.com/office/officeart/2018/2/layout/IconVerticalSolidList"/>
    <dgm:cxn modelId="{EC9F6BEB-15B4-459A-B8AA-44F57EF90CB5}" type="presParOf" srcId="{8097470D-8AD8-47B5-A035-060EEBA094A1}" destId="{4C7650FE-79B9-45E1-98F3-F0FA534104E0}" srcOrd="1" destOrd="0" presId="urn:microsoft.com/office/officeart/2018/2/layout/IconVerticalSolidList"/>
    <dgm:cxn modelId="{77BB5FA8-61C2-4092-ACDE-B43F6DC6DF90}" type="presParOf" srcId="{8097470D-8AD8-47B5-A035-060EEBA094A1}" destId="{8D305199-7B30-48BE-BA25-7D49BA74DB70}" srcOrd="2" destOrd="0" presId="urn:microsoft.com/office/officeart/2018/2/layout/IconVerticalSolidList"/>
    <dgm:cxn modelId="{714E04BF-E3C4-4BDE-84B1-A62CCB28F4C1}" type="presParOf" srcId="{8097470D-8AD8-47B5-A035-060EEBA094A1}" destId="{DC08A4D3-6276-43E2-A499-D510417D57A6}" srcOrd="3" destOrd="0" presId="urn:microsoft.com/office/officeart/2018/2/layout/IconVerticalSolidList"/>
    <dgm:cxn modelId="{D8C6E577-53E3-46F4-8ACF-26FAD5565379}" type="presParOf" srcId="{88FAAB6C-5CE6-43D9-B4A6-9AB7EC2D5ED4}" destId="{3E15BE7A-CF92-4478-B9EB-ECA901C054C3}" srcOrd="1" destOrd="0" presId="urn:microsoft.com/office/officeart/2018/2/layout/IconVerticalSolidList"/>
    <dgm:cxn modelId="{F84F1664-8D0B-44C7-B72A-B82E1B098C82}" type="presParOf" srcId="{88FAAB6C-5CE6-43D9-B4A6-9AB7EC2D5ED4}" destId="{9A29E419-1300-431D-B26C-F952D074D39B}" srcOrd="2" destOrd="0" presId="urn:microsoft.com/office/officeart/2018/2/layout/IconVerticalSolidList"/>
    <dgm:cxn modelId="{7DD6E6C6-3874-4F77-AEA5-9E99FD861557}" type="presParOf" srcId="{9A29E419-1300-431D-B26C-F952D074D39B}" destId="{84F91213-A8F1-4C20-BEA3-55BE69887EEA}" srcOrd="0" destOrd="0" presId="urn:microsoft.com/office/officeart/2018/2/layout/IconVerticalSolidList"/>
    <dgm:cxn modelId="{A80EBE82-50CD-47CD-8DFB-8D71A94B81B4}" type="presParOf" srcId="{9A29E419-1300-431D-B26C-F952D074D39B}" destId="{4E5A778A-1326-4244-8871-B6B7117AEE28}" srcOrd="1" destOrd="0" presId="urn:microsoft.com/office/officeart/2018/2/layout/IconVerticalSolidList"/>
    <dgm:cxn modelId="{94864383-86FB-4C04-9461-BC8CFB431D74}" type="presParOf" srcId="{9A29E419-1300-431D-B26C-F952D074D39B}" destId="{92856474-4F77-4A69-8954-3BED6E203631}" srcOrd="2" destOrd="0" presId="urn:microsoft.com/office/officeart/2018/2/layout/IconVerticalSolidList"/>
    <dgm:cxn modelId="{8BAC6AE5-4003-4C76-9D8C-CEB21A9F33D3}" type="presParOf" srcId="{9A29E419-1300-431D-B26C-F952D074D39B}" destId="{B5D6D462-FA9E-4EEF-9B26-A12953F068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866BD-EF29-4971-9533-F3B9A0FB08A3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A5FA0-2822-4166-98DA-E4DAD509A89A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A81C-EA41-4FAA-A495-E4E017E9716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Le monde de l'éducation évolue rapidement, et de plus en plus d'enseignants et d'étudiants recherchent des moyens pratiques de se connecter pour des cours en ligne et en présentiel.</a:t>
          </a:r>
          <a:endParaRPr lang="en-US" sz="1500" kern="1200"/>
        </a:p>
      </dsp:txBody>
      <dsp:txXfrm>
        <a:off x="1834517" y="1507711"/>
        <a:ext cx="3148942" cy="1335915"/>
      </dsp:txXfrm>
    </dsp:sp>
    <dsp:sp modelId="{BDC4999A-4D40-4850-9C5F-5D0AD2EB80E0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BE7A5-91C7-4554-8680-C6A729FA55DE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13F0F-B079-4662-AAC8-42DF6F0A7434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Il peut être difficile de trouver des enseignants qualifiés et des cours pertinents, que ce soit pour des besoins académiques, artistiques, sportifs ou professionnels.</a:t>
          </a:r>
          <a:endParaRPr lang="en-US" sz="1500" kern="1200"/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14C41-5459-4C92-8011-88D5E4A3888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B1E82-13A5-46AB-876B-3DBC1CA6065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089A4-2F5E-4A91-8F75-5D0E9C66484E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ÉduConnect offre une plateforme centralisée où les enseignants peuvent créer des profils et proposer des cours en ligne et en personne.</a:t>
          </a:r>
          <a:endParaRPr lang="en-US" sz="2400" kern="1200"/>
        </a:p>
      </dsp:txBody>
      <dsp:txXfrm>
        <a:off x="1509882" y="708097"/>
        <a:ext cx="9005717" cy="1307257"/>
      </dsp:txXfrm>
    </dsp:sp>
    <dsp:sp modelId="{591F51AD-0EF9-4A02-8D09-46850735D011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0602C-7136-43D8-9F37-EF3F0E6E847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1E0CD-417C-47DD-BA4C-F426113BD20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Les étudiants peuvent parcourir les profils des enseignants, consulter leurs compétences et expériences, et réserver les cours qui correspondent à leurs besoins.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9511D-324B-4E87-8F87-E1183E751BC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6F08C-714B-4A1C-BEA1-578AF8DA3E7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8C72-3948-45CD-B547-B82854F32339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Recherche d'enseignants et de cours par catégorie, disponibilité, emplacement, et tarifs.</a:t>
          </a:r>
          <a:endParaRPr lang="en-US" sz="1100" kern="1200"/>
        </a:p>
      </dsp:txBody>
      <dsp:txXfrm>
        <a:off x="578678" y="1313725"/>
        <a:ext cx="1641796" cy="656718"/>
      </dsp:txXfrm>
    </dsp:sp>
    <dsp:sp modelId="{62974822-24D9-4E4F-B584-07470A2CE68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D9545-B47B-4B37-9119-7EE1B897C452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9443C-C320-43B0-B3A2-F869EA2CDBB9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Système de paiement sécurisé pour des cours en ligne.</a:t>
          </a:r>
          <a:endParaRPr lang="en-US" sz="1100" kern="1200"/>
        </a:p>
      </dsp:txBody>
      <dsp:txXfrm>
        <a:off x="2507790" y="1313725"/>
        <a:ext cx="1641796" cy="656718"/>
      </dsp:txXfrm>
    </dsp:sp>
    <dsp:sp modelId="{A0916DCD-9FC7-4C0B-B148-BDF70894BA54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E1948-6987-47EC-A4D9-C26A122A271D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B94D-BA6D-48E0-9849-4A128D0675F0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Évaluations et commentaires pour garantir la qualité de l'enseignement.</a:t>
          </a:r>
          <a:endParaRPr lang="en-US" sz="1100" kern="1200"/>
        </a:p>
      </dsp:txBody>
      <dsp:txXfrm>
        <a:off x="4436901" y="1313725"/>
        <a:ext cx="1641796" cy="656718"/>
      </dsp:txXfrm>
    </dsp:sp>
    <dsp:sp modelId="{66B39A39-8994-4376-9A04-08A6D76E4ED8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99DD7-AF73-4A8E-8555-0AD0DA9DBED6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7CD9-51AD-4133-9159-9D7A0774DEB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Planification et gestion de rendez-vous en ligne.</a:t>
          </a:r>
          <a:endParaRPr lang="en-US" sz="1100" kern="1200"/>
        </a:p>
      </dsp:txBody>
      <dsp:txXfrm>
        <a:off x="6366012" y="1313725"/>
        <a:ext cx="1641796" cy="656718"/>
      </dsp:txXfrm>
    </dsp:sp>
    <dsp:sp modelId="{22B0737E-4965-4B1E-BDA6-2445CE580166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E7072-1F21-418E-99A7-8EECBA416149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E79CE-12EE-4F97-B0DE-C2AE0AC66F2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Soutien pour des cours individuels ou en groupe.</a:t>
          </a:r>
          <a:endParaRPr lang="en-US" sz="1100" kern="1200"/>
        </a:p>
      </dsp:txBody>
      <dsp:txXfrm>
        <a:off x="8295124" y="1313725"/>
        <a:ext cx="1641796" cy="656718"/>
      </dsp:txXfrm>
    </dsp:sp>
    <dsp:sp modelId="{E67ECDAB-A05C-4841-9D78-012065E924AE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7364B-70FD-4819-8856-CDA1374B4B6E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7D69-5939-49CF-9917-765201CE891C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Visioconférence intégrée pour les cours en ligne.</a:t>
          </a:r>
          <a:endParaRPr lang="en-US" sz="1100" kern="1200"/>
        </a:p>
      </dsp:txBody>
      <dsp:txXfrm>
        <a:off x="3472345" y="3694331"/>
        <a:ext cx="1641796" cy="656718"/>
      </dsp:txXfrm>
    </dsp:sp>
    <dsp:sp modelId="{9C026240-3A6D-4ABB-8948-6CF5941FF480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0803E-F5CB-43ED-8023-B301C1F3B819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83E03-B9D5-48E6-AA9D-88702C89C015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Service client réactif.</a:t>
          </a:r>
          <a:endParaRPr lang="en-US" sz="1100" kern="1200"/>
        </a:p>
      </dsp:txBody>
      <dsp:txXfrm>
        <a:off x="5401457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3436D-D361-4949-98BD-DD568D7AF6D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63C6C-8F3A-422A-849A-863072DC3E4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Pour les enseignants : Possibilité de partager leurs connaissances et de gagner de l'argent supplémentaire.</a:t>
          </a:r>
          <a:endParaRPr lang="en-US" sz="1700" kern="1200"/>
        </a:p>
      </dsp:txBody>
      <dsp:txXfrm>
        <a:off x="559800" y="3022743"/>
        <a:ext cx="4320000" cy="720000"/>
      </dsp:txXfrm>
    </dsp:sp>
    <dsp:sp modelId="{7409EF84-FC2B-4E73-8A6F-AD37A129EC9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682C3-0DB7-4EB5-8415-89F5EBAE696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Pour les étudiants : Accès à un large éventail de cours de qualité, que ce soit en ligne ou en personne.</a:t>
          </a:r>
          <a:endParaRPr lang="en-US" sz="17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1D12C-4787-4750-A64F-95CF1582169D}">
      <dsp:nvSpPr>
        <dsp:cNvPr id="0" name=""/>
        <dsp:cNvSpPr/>
      </dsp:nvSpPr>
      <dsp:spPr>
        <a:xfrm>
          <a:off x="0" y="612598"/>
          <a:ext cx="5334197" cy="11309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50FE-79B9-45E1-98F3-F0FA534104E0}">
      <dsp:nvSpPr>
        <dsp:cNvPr id="0" name=""/>
        <dsp:cNvSpPr/>
      </dsp:nvSpPr>
      <dsp:spPr>
        <a:xfrm>
          <a:off x="342112" y="867062"/>
          <a:ext cx="622022" cy="622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8A4D3-6276-43E2-A499-D510417D57A6}">
      <dsp:nvSpPr>
        <dsp:cNvPr id="0" name=""/>
        <dsp:cNvSpPr/>
      </dsp:nvSpPr>
      <dsp:spPr>
        <a:xfrm>
          <a:off x="1306247" y="612598"/>
          <a:ext cx="4027949" cy="113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2" tIns="119692" rIns="119692" bIns="1196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ÉduConnect vise à créer un environnement d'apprentissage dynamique, connectant enseignants et étudiants pour des expériences éducatives enrichissantes.</a:t>
          </a:r>
          <a:endParaRPr lang="en-US" sz="1400" kern="1200"/>
        </a:p>
      </dsp:txBody>
      <dsp:txXfrm>
        <a:off x="1306247" y="612598"/>
        <a:ext cx="4027949" cy="1130950"/>
      </dsp:txXfrm>
    </dsp:sp>
    <dsp:sp modelId="{84F91213-A8F1-4C20-BEA3-55BE69887EEA}">
      <dsp:nvSpPr>
        <dsp:cNvPr id="0" name=""/>
        <dsp:cNvSpPr/>
      </dsp:nvSpPr>
      <dsp:spPr>
        <a:xfrm>
          <a:off x="0" y="2026286"/>
          <a:ext cx="5334197" cy="11309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A778A-1326-4244-8871-B6B7117AEE28}">
      <dsp:nvSpPr>
        <dsp:cNvPr id="0" name=""/>
        <dsp:cNvSpPr/>
      </dsp:nvSpPr>
      <dsp:spPr>
        <a:xfrm>
          <a:off x="342112" y="2280750"/>
          <a:ext cx="622022" cy="622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6D462-FA9E-4EEF-9B26-A12953F06864}">
      <dsp:nvSpPr>
        <dsp:cNvPr id="0" name=""/>
        <dsp:cNvSpPr/>
      </dsp:nvSpPr>
      <dsp:spPr>
        <a:xfrm>
          <a:off x="1306247" y="2026286"/>
          <a:ext cx="4027949" cy="113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2" tIns="119692" rIns="119692" bIns="1196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Joignez-vous à nous pour participer à cette nouvelle ère de l'éducation.</a:t>
          </a:r>
          <a:endParaRPr lang="en-US" sz="1400" kern="1200"/>
        </a:p>
      </dsp:txBody>
      <dsp:txXfrm>
        <a:off x="1306247" y="2026286"/>
        <a:ext cx="4027949" cy="113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onnec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2B753-B5C2-085B-DE9F-6D19F952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9" b="580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  <a:ea typeface="+mj-lt"/>
                <a:cs typeface="+mj-lt"/>
              </a:rPr>
              <a:t>Titre de l'Application : </a:t>
            </a:r>
            <a:r>
              <a:rPr lang="fr-FR" sz="5200" dirty="0" err="1">
                <a:solidFill>
                  <a:srgbClr val="FFFFFF"/>
                </a:solidFill>
                <a:ea typeface="+mj-lt"/>
                <a:cs typeface="+mj-lt"/>
              </a:rPr>
              <a:t>ÉduConnect</a:t>
            </a:r>
            <a:endParaRPr lang="fr-FR" sz="52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5D26F5-8861-DC00-F59B-5D59126A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919EE-3BBE-558E-8632-AEC06166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Söhne"/>
                <a:ea typeface="Söhne"/>
                <a:cs typeface="Söhne"/>
              </a:rPr>
              <a:t>Bienvenue à </a:t>
            </a:r>
            <a:r>
              <a:rPr lang="fr-FR" sz="2000">
                <a:latin typeface="Söhne"/>
                <a:ea typeface="Söhne"/>
                <a:cs typeface="Söhne"/>
              </a:rPr>
              <a:t>ÉduConnect</a:t>
            </a:r>
            <a:r>
              <a:rPr lang="fr-FR" sz="2000" dirty="0">
                <a:latin typeface="Söhne"/>
                <a:ea typeface="Söhne"/>
                <a:cs typeface="Söhne"/>
              </a:rPr>
              <a:t>, une application innovante qui révolutionne la façon dont les enseignants et les étudiants se connectent pour l'apprentissage en ligne et en personne.</a:t>
            </a:r>
            <a:endParaRPr lang="fr-FR" sz="2000" dirty="0">
              <a:cs typeface="Calibri" panose="020F0502020204030204"/>
            </a:endParaRPr>
          </a:p>
        </p:txBody>
      </p:sp>
      <p:pic>
        <p:nvPicPr>
          <p:cNvPr id="25" name="Picture 17" descr="Ampoule sur arrière-plan jaune avec faisceaux de lumière et câble">
            <a:extLst>
              <a:ext uri="{FF2B5EF4-FFF2-40B4-BE49-F238E27FC236}">
                <a16:creationId xmlns:a16="http://schemas.microsoft.com/office/drawing/2014/main" id="{2D6C1C7C-E1E8-FC21-A218-719643DE4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8" r="90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47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05DAC4-C574-28E7-2FA2-A7967DB1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  <a:latin typeface="Calibri"/>
                <a:cs typeface="Calibri"/>
              </a:rPr>
              <a:t>Problème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D4424522-9452-C569-1A30-5AC793A0E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6280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6C9EF9-0334-19C6-8DA0-20EAFDCE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>
                <a:latin typeface="Calibri"/>
                <a:cs typeface="Calibri"/>
              </a:rPr>
              <a:t>Solution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1243AB71-92F0-822E-9F82-54D7D8DA4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523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56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561268-FC37-A9B4-0F06-CE6DBC8F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  <a:latin typeface="Calibri"/>
                <a:cs typeface="Calibri"/>
              </a:rPr>
              <a:t>Fonctionnalités clés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FDFE20-90B8-5201-D69D-5814FB136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0169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2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F1C43F-95E3-1892-C2F3-147E205F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  <a:latin typeface="Calibri"/>
                <a:cs typeface="Calibri"/>
              </a:rPr>
              <a:t>Avantages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DE31A2-1CDF-B36D-0F52-A4FE066B9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30350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3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F54A5-8B6E-EACF-F2CC-C762EA79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Calibri"/>
                <a:cs typeface="Calibri"/>
              </a:rPr>
              <a:t>Conclusion</a:t>
            </a:r>
            <a:endParaRPr lang="fr-FR" sz="400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1FBC6CF6-2C35-9BF5-98EF-6D7C647D54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4476" y="1611652"/>
          <a:ext cx="533419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mpoules blanches avec une ampoule jaune qui se démarque">
            <a:extLst>
              <a:ext uri="{FF2B5EF4-FFF2-40B4-BE49-F238E27FC236}">
                <a16:creationId xmlns:a16="http://schemas.microsoft.com/office/drawing/2014/main" id="{7C2E3BD9-8D53-FBB6-9F26-7AA25FD78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75" r="14164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01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7BF8D-6491-76C6-1F4B-48CA75BF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1223A-0653-1F25-76A7-833C6346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>
              <a:cs typeface="Calibri" panose="020F0502020204030204"/>
            </a:endParaRPr>
          </a:p>
          <a:p>
            <a:r>
              <a:rPr lang="fr-FR">
                <a:ea typeface="+mn-lt"/>
                <a:cs typeface="+mn-lt"/>
              </a:rPr>
              <a:t>Pour plus d'informations et pour vous inscrire en tant qu'enseignant ou étudiant, visitez notre site web à </a:t>
            </a:r>
            <a:r>
              <a:rPr lang="fr-FR">
                <a:ea typeface="+mn-lt"/>
                <a:cs typeface="+mn-lt"/>
                <a:hlinkClick r:id="rId2"/>
              </a:rPr>
              <a:t>www.educonnect.com</a:t>
            </a:r>
            <a:r>
              <a:rPr lang="fr-FR">
                <a:ea typeface="+mn-lt"/>
                <a:cs typeface="+mn-lt"/>
              </a:rPr>
              <a:t> .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29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7C27F-F728-D1A1-12E5-79D27B69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44BB1-C92B-0D07-ACCE-E6DFE912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55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Titre de l'Application : ÉduConnect</vt:lpstr>
      <vt:lpstr>Introduction</vt:lpstr>
      <vt:lpstr>Problème</vt:lpstr>
      <vt:lpstr>Solution</vt:lpstr>
      <vt:lpstr>Fonctionnalités clés</vt:lpstr>
      <vt:lpstr>Avantages</vt:lpstr>
      <vt:lpstr>Conclusion</vt:lpstr>
      <vt:lpstr>Contact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59</cp:revision>
  <dcterms:created xsi:type="dcterms:W3CDTF">2023-11-07T18:40:14Z</dcterms:created>
  <dcterms:modified xsi:type="dcterms:W3CDTF">2023-11-07T18:58:31Z</dcterms:modified>
</cp:coreProperties>
</file>