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7B6F-18F6-33A5-601D-9A96657F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C079-EBE8-978D-797E-D19D21764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CEC1-1E4C-E872-1ACB-38C173F6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1558-EE5C-7929-B52A-C188944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C2CD-CD4C-CE27-F687-1FAEFA1D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73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78C9-0B85-85CF-C329-DF240A39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F9DA8-02AD-D1AA-BBD3-95E65D34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793E-BA8A-478C-6427-C30B91FE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9381-E641-368B-D924-23EF762E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6B63-83BF-9757-C4E7-430B9B9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0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CC918-703C-E48D-EFD5-D0C922A1A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9852-CEFA-F275-173B-A673444A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2DD4-B302-1CC8-F200-60F4353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0FA8-B86F-C7CE-7CE8-C706995B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EC2B-E319-8D39-A75C-F2F17BB6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7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F78F-D178-0715-FC56-D765C158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64DA-AD25-4C4A-10DE-22C96881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5792-F0E7-6358-2184-A69927D1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0A79-B3C2-8814-E9DE-3929FCBA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C966-329B-3B57-3CBD-BA2CE26E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3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48E8-6E08-F714-97BD-A8073D11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FCF0-5188-1238-5C88-BE777D34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D411-8E29-FDCA-B113-91E54441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64BD-3123-CDF0-13DB-F538448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9728-82C6-75A2-0D61-A0641E12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10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392-D4C6-2E61-6499-12CE286F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4EAA-BE1F-77EC-EED5-881DBE36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FC94-42E8-6BE0-6ED7-6B3B6714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08F9-B7A6-77DA-85C8-8DE85D48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FFE03-E785-9B0F-09C4-2E9EDD7C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0456-3478-C5EC-83D4-E367818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97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B3C5-4939-CF01-FC4D-A96849C5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A9B9-9ECF-5FA6-281A-EDAE19B2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5A2A-97AA-A56A-514F-386F051D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2DC74-82A1-BC95-880B-DB2793303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9C6A0-E71F-C5B3-BD56-E3EB55457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AC642-53C7-8D06-AB6E-DC22C3E3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07793-1DD0-A053-1EEF-1F172AB9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F951-7A50-96AD-5BEA-FCAD997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ADAD-1F9B-5349-748C-8F183D37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C76C8-AE4C-7979-03A4-8F4EBF9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228A1-5587-DB54-A17F-0B4026A3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4ABF6-9B57-C810-F275-803C5462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67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A56A7-CFFD-B36D-DE05-C5F3AD3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6E8F-7D92-07ED-22D8-5BE7FDD4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9F721-84A5-D8D1-88CC-C05B1D91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742D-94CB-C9FC-30F9-5EC1BBB6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E0F-9A49-8300-7D76-C2C19F1A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D9446-A765-2216-9049-12AC9DC0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17201-177D-EB73-B373-9E434BDB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ED68-3120-C9F0-9099-9D9A991E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5141-40AC-BC55-F39B-015906A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13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9EFE-10F9-9795-A954-7F8ECCE3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C52C0-E3AD-080B-2D50-AD060A74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0198-CFF5-EB39-D7C9-60A8D782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34CB-C71E-169E-505E-0E73868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41DC-15A3-A638-C62F-2A9335EA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3678-1BD5-E884-3150-88A11455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11421-1291-C169-F4F7-AA7C72FC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A8331-1C81-753F-79DE-F21329EF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789A-96C4-4E0A-DF03-D4A51C53C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E52E3-5A21-46F7-9A58-CE1FD4FD45BC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2FC7-971E-7770-3178-63E83EFA5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75A0-86C4-33DB-98EA-D3DFD5845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EEB26-C9B2-4E38-A60A-5EE6BE6D6B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9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A091B-15C3-A9B9-BAB3-35AFDF7F4356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CA8D8-06F5-5752-0E2A-B75505EF53DE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Key Observations: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 strongest positive correlations appear to be between Microsoft-Apple, Google-Microsoft, and Google-Apple.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NVIDIA shows a positive correlation with both Microsoft and Apple but to a slightly lesser degree.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Amazon's opening prices, while still positively correlated with the others, show the most variation.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id of blue and white graphs&#10;&#10;Description automatically generated">
            <a:extLst>
              <a:ext uri="{FF2B5EF4-FFF2-40B4-BE49-F238E27FC236}">
                <a16:creationId xmlns:a16="http://schemas.microsoft.com/office/drawing/2014/main" id="{C09BFE21-E97A-0DC1-0F5F-87CF170AA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99" y="650494"/>
            <a:ext cx="535089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8B859-5141-40DF-3B8E-3027322C9BD5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Golden Cross:</a:t>
            </a:r>
            <a:r>
              <a:rPr lang="en-US" dirty="0"/>
              <a:t> This occurs when a short-term moving average (like the MA50) crosses above a long-term moving average (like the MA200). It is considered a bullish signal.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Death Cross:</a:t>
            </a:r>
            <a:r>
              <a:rPr lang="en-US" dirty="0"/>
              <a:t> The opposite of a golden cross, a death cross happens when a short-term moving average crosses below a long-term moving average. It is perceived as a bearish signal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C47FC-3170-5A46-5351-A0D356744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82946"/>
            <a:ext cx="5628018" cy="26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54440-BC91-5536-9978-0CD0460D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78123"/>
            <a:ext cx="5294716" cy="25017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B869F3-C296-42BD-98A4-C10C7CC5A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78124"/>
            <a:ext cx="5294715" cy="25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ABE6A-D02F-912F-4F49-D4DEC1B8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78123"/>
            <a:ext cx="5294716" cy="250175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39C02A-5AEE-A344-8931-62ED2766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78124"/>
            <a:ext cx="5294715" cy="25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Nafisa Khan</dc:creator>
  <cp:lastModifiedBy>Nafisa Khan</cp:lastModifiedBy>
  <cp:revision>2</cp:revision>
  <dcterms:created xsi:type="dcterms:W3CDTF">2024-02-20T18:50:08Z</dcterms:created>
  <dcterms:modified xsi:type="dcterms:W3CDTF">2024-02-20T20:38:30Z</dcterms:modified>
</cp:coreProperties>
</file>