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7" autoAdjust="0"/>
    <p:restoredTop sz="94660"/>
  </p:normalViewPr>
  <p:slideViewPr>
    <p:cSldViewPr snapToGrid="0">
      <p:cViewPr>
        <p:scale>
          <a:sx n="200" d="100"/>
          <a:sy n="200" d="100"/>
        </p:scale>
        <p:origin x="-3150" y="-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6B2-4FAE-41E6-8F19-65097DF68100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39F2-5E95-483C-8EDB-07B29A942B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30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6B2-4FAE-41E6-8F19-65097DF68100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39F2-5E95-483C-8EDB-07B29A942B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68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6B2-4FAE-41E6-8F19-65097DF68100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39F2-5E95-483C-8EDB-07B29A942B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1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6B2-4FAE-41E6-8F19-65097DF68100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39F2-5E95-483C-8EDB-07B29A942B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31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6B2-4FAE-41E6-8F19-65097DF68100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39F2-5E95-483C-8EDB-07B29A942B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3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6B2-4FAE-41E6-8F19-65097DF68100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39F2-5E95-483C-8EDB-07B29A942B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31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6B2-4FAE-41E6-8F19-65097DF68100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39F2-5E95-483C-8EDB-07B29A942B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11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6B2-4FAE-41E6-8F19-65097DF68100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39F2-5E95-483C-8EDB-07B29A942B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90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6B2-4FAE-41E6-8F19-65097DF68100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39F2-5E95-483C-8EDB-07B29A942B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17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6B2-4FAE-41E6-8F19-65097DF68100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39F2-5E95-483C-8EDB-07B29A942B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93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F6B2-4FAE-41E6-8F19-65097DF68100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39F2-5E95-483C-8EDB-07B29A942B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92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F6B2-4FAE-41E6-8F19-65097DF68100}" type="datetimeFigureOut">
              <a:rPr lang="de-DE" smtClean="0"/>
              <a:t>27.06.2020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539F2-5E95-483C-8EDB-07B29A942B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6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9"/>
          <p:cNvSpPr/>
          <p:nvPr/>
        </p:nvSpPr>
        <p:spPr>
          <a:xfrm>
            <a:off x="4090382" y="2404543"/>
            <a:ext cx="2028306" cy="1753986"/>
          </a:xfrm>
          <a:custGeom>
            <a:avLst/>
            <a:gdLst>
              <a:gd name="connsiteX0" fmla="*/ 2028306 w 2028306"/>
              <a:gd name="connsiteY0" fmla="*/ 789710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05346 w 2028306"/>
              <a:gd name="connsiteY5" fmla="*/ 847899 h 1753986"/>
              <a:gd name="connsiteX6" fmla="*/ 2028306 w 2028306"/>
              <a:gd name="connsiteY6" fmla="*/ 789710 h 1753986"/>
              <a:gd name="connsiteX0" fmla="*/ 2036619 w 2036619"/>
              <a:gd name="connsiteY0" fmla="*/ 839586 h 1753986"/>
              <a:gd name="connsiteX1" fmla="*/ 2028306 w 2036619"/>
              <a:gd name="connsiteY1" fmla="*/ 0 h 1753986"/>
              <a:gd name="connsiteX2" fmla="*/ 0 w 2036619"/>
              <a:gd name="connsiteY2" fmla="*/ 8313 h 1753986"/>
              <a:gd name="connsiteX3" fmla="*/ 16626 w 2036619"/>
              <a:gd name="connsiteY3" fmla="*/ 1745673 h 1753986"/>
              <a:gd name="connsiteX4" fmla="*/ 1205346 w 2036619"/>
              <a:gd name="connsiteY4" fmla="*/ 1753986 h 1753986"/>
              <a:gd name="connsiteX5" fmla="*/ 1205346 w 2036619"/>
              <a:gd name="connsiteY5" fmla="*/ 847899 h 1753986"/>
              <a:gd name="connsiteX6" fmla="*/ 2036619 w 2036619"/>
              <a:gd name="connsiteY6" fmla="*/ 839586 h 1753986"/>
              <a:gd name="connsiteX0" fmla="*/ 2028306 w 2028306"/>
              <a:gd name="connsiteY0" fmla="*/ 864525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05346 w 2028306"/>
              <a:gd name="connsiteY5" fmla="*/ 847899 h 1753986"/>
              <a:gd name="connsiteX6" fmla="*/ 2028306 w 2028306"/>
              <a:gd name="connsiteY6" fmla="*/ 864525 h 1753986"/>
              <a:gd name="connsiteX0" fmla="*/ 2028306 w 2028306"/>
              <a:gd name="connsiteY0" fmla="*/ 839587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05346 w 2028306"/>
              <a:gd name="connsiteY5" fmla="*/ 847899 h 1753986"/>
              <a:gd name="connsiteX6" fmla="*/ 2028306 w 2028306"/>
              <a:gd name="connsiteY6" fmla="*/ 839587 h 1753986"/>
              <a:gd name="connsiteX0" fmla="*/ 2011681 w 2028306"/>
              <a:gd name="connsiteY0" fmla="*/ 847899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05346 w 2028306"/>
              <a:gd name="connsiteY5" fmla="*/ 847899 h 1753986"/>
              <a:gd name="connsiteX6" fmla="*/ 2011681 w 2028306"/>
              <a:gd name="connsiteY6" fmla="*/ 847899 h 1753986"/>
              <a:gd name="connsiteX0" fmla="*/ 2036619 w 2036619"/>
              <a:gd name="connsiteY0" fmla="*/ 864525 h 1753986"/>
              <a:gd name="connsiteX1" fmla="*/ 2028306 w 2036619"/>
              <a:gd name="connsiteY1" fmla="*/ 0 h 1753986"/>
              <a:gd name="connsiteX2" fmla="*/ 0 w 2036619"/>
              <a:gd name="connsiteY2" fmla="*/ 8313 h 1753986"/>
              <a:gd name="connsiteX3" fmla="*/ 16626 w 2036619"/>
              <a:gd name="connsiteY3" fmla="*/ 1745673 h 1753986"/>
              <a:gd name="connsiteX4" fmla="*/ 1205346 w 2036619"/>
              <a:gd name="connsiteY4" fmla="*/ 1753986 h 1753986"/>
              <a:gd name="connsiteX5" fmla="*/ 1205346 w 2036619"/>
              <a:gd name="connsiteY5" fmla="*/ 847899 h 1753986"/>
              <a:gd name="connsiteX6" fmla="*/ 2036619 w 2036619"/>
              <a:gd name="connsiteY6" fmla="*/ 864525 h 1753986"/>
              <a:gd name="connsiteX0" fmla="*/ 2044931 w 2044931"/>
              <a:gd name="connsiteY0" fmla="*/ 839587 h 1753986"/>
              <a:gd name="connsiteX1" fmla="*/ 2028306 w 2044931"/>
              <a:gd name="connsiteY1" fmla="*/ 0 h 1753986"/>
              <a:gd name="connsiteX2" fmla="*/ 0 w 2044931"/>
              <a:gd name="connsiteY2" fmla="*/ 8313 h 1753986"/>
              <a:gd name="connsiteX3" fmla="*/ 16626 w 2044931"/>
              <a:gd name="connsiteY3" fmla="*/ 1745673 h 1753986"/>
              <a:gd name="connsiteX4" fmla="*/ 1205346 w 2044931"/>
              <a:gd name="connsiteY4" fmla="*/ 1753986 h 1753986"/>
              <a:gd name="connsiteX5" fmla="*/ 1205346 w 2044931"/>
              <a:gd name="connsiteY5" fmla="*/ 847899 h 1753986"/>
              <a:gd name="connsiteX6" fmla="*/ 2044931 w 2044931"/>
              <a:gd name="connsiteY6" fmla="*/ 839587 h 1753986"/>
              <a:gd name="connsiteX0" fmla="*/ 2028306 w 2028306"/>
              <a:gd name="connsiteY0" fmla="*/ 847900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05346 w 2028306"/>
              <a:gd name="connsiteY5" fmla="*/ 847899 h 1753986"/>
              <a:gd name="connsiteX6" fmla="*/ 2028306 w 2028306"/>
              <a:gd name="connsiteY6" fmla="*/ 847900 h 1753986"/>
              <a:gd name="connsiteX0" fmla="*/ 2028306 w 2028306"/>
              <a:gd name="connsiteY0" fmla="*/ 847900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13659 w 2028306"/>
              <a:gd name="connsiteY5" fmla="*/ 922713 h 1753986"/>
              <a:gd name="connsiteX6" fmla="*/ 2028306 w 2028306"/>
              <a:gd name="connsiteY6" fmla="*/ 847900 h 1753986"/>
              <a:gd name="connsiteX0" fmla="*/ 2028306 w 2028306"/>
              <a:gd name="connsiteY0" fmla="*/ 931027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13659 w 2028306"/>
              <a:gd name="connsiteY5" fmla="*/ 922713 h 1753986"/>
              <a:gd name="connsiteX6" fmla="*/ 2028306 w 2028306"/>
              <a:gd name="connsiteY6" fmla="*/ 931027 h 1753986"/>
              <a:gd name="connsiteX0" fmla="*/ 2028306 w 2028306"/>
              <a:gd name="connsiteY0" fmla="*/ 931027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13659 w 2028306"/>
              <a:gd name="connsiteY5" fmla="*/ 922713 h 1753986"/>
              <a:gd name="connsiteX6" fmla="*/ 2028306 w 2028306"/>
              <a:gd name="connsiteY6" fmla="*/ 931027 h 1753986"/>
              <a:gd name="connsiteX0" fmla="*/ 2028306 w 2028306"/>
              <a:gd name="connsiteY0" fmla="*/ 922714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13659 w 2028306"/>
              <a:gd name="connsiteY5" fmla="*/ 922713 h 1753986"/>
              <a:gd name="connsiteX6" fmla="*/ 2028306 w 2028306"/>
              <a:gd name="connsiteY6" fmla="*/ 922714 h 1753986"/>
              <a:gd name="connsiteX0" fmla="*/ 2028306 w 2028306"/>
              <a:gd name="connsiteY0" fmla="*/ 922714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13659 w 2028306"/>
              <a:gd name="connsiteY5" fmla="*/ 922713 h 1753986"/>
              <a:gd name="connsiteX6" fmla="*/ 2028306 w 2028306"/>
              <a:gd name="connsiteY6" fmla="*/ 922714 h 1753986"/>
              <a:gd name="connsiteX0" fmla="*/ 2028306 w 2028306"/>
              <a:gd name="connsiteY0" fmla="*/ 922714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05347 w 2028306"/>
              <a:gd name="connsiteY5" fmla="*/ 897775 h 1753986"/>
              <a:gd name="connsiteX6" fmla="*/ 2028306 w 2028306"/>
              <a:gd name="connsiteY6" fmla="*/ 922714 h 1753986"/>
              <a:gd name="connsiteX0" fmla="*/ 2028306 w 2028306"/>
              <a:gd name="connsiteY0" fmla="*/ 889463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05347 w 2028306"/>
              <a:gd name="connsiteY5" fmla="*/ 897775 h 1753986"/>
              <a:gd name="connsiteX6" fmla="*/ 2028306 w 2028306"/>
              <a:gd name="connsiteY6" fmla="*/ 889463 h 1753986"/>
              <a:gd name="connsiteX0" fmla="*/ 2028306 w 2028306"/>
              <a:gd name="connsiteY0" fmla="*/ 906088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05347 w 2028306"/>
              <a:gd name="connsiteY5" fmla="*/ 897775 h 1753986"/>
              <a:gd name="connsiteX6" fmla="*/ 2028306 w 2028306"/>
              <a:gd name="connsiteY6" fmla="*/ 906088 h 17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8306" h="1753986">
                <a:moveTo>
                  <a:pt x="2028306" y="906088"/>
                </a:moveTo>
                <a:lnTo>
                  <a:pt x="2028306" y="0"/>
                </a:lnTo>
                <a:lnTo>
                  <a:pt x="0" y="8313"/>
                </a:lnTo>
                <a:lnTo>
                  <a:pt x="16626" y="1745673"/>
                </a:lnTo>
                <a:lnTo>
                  <a:pt x="1205346" y="1753986"/>
                </a:lnTo>
                <a:cubicBezTo>
                  <a:pt x="1205346" y="1468582"/>
                  <a:pt x="1205347" y="1183179"/>
                  <a:pt x="1205347" y="897775"/>
                </a:cubicBezTo>
                <a:lnTo>
                  <a:pt x="2028306" y="90608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 rot="10800000">
            <a:off x="5317548" y="2447405"/>
            <a:ext cx="2028306" cy="1753986"/>
          </a:xfrm>
          <a:custGeom>
            <a:avLst/>
            <a:gdLst>
              <a:gd name="connsiteX0" fmla="*/ 2028306 w 2028306"/>
              <a:gd name="connsiteY0" fmla="*/ 789710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05346 w 2028306"/>
              <a:gd name="connsiteY5" fmla="*/ 847899 h 1753986"/>
              <a:gd name="connsiteX6" fmla="*/ 2028306 w 2028306"/>
              <a:gd name="connsiteY6" fmla="*/ 789710 h 1753986"/>
              <a:gd name="connsiteX0" fmla="*/ 2036619 w 2036619"/>
              <a:gd name="connsiteY0" fmla="*/ 839586 h 1753986"/>
              <a:gd name="connsiteX1" fmla="*/ 2028306 w 2036619"/>
              <a:gd name="connsiteY1" fmla="*/ 0 h 1753986"/>
              <a:gd name="connsiteX2" fmla="*/ 0 w 2036619"/>
              <a:gd name="connsiteY2" fmla="*/ 8313 h 1753986"/>
              <a:gd name="connsiteX3" fmla="*/ 16626 w 2036619"/>
              <a:gd name="connsiteY3" fmla="*/ 1745673 h 1753986"/>
              <a:gd name="connsiteX4" fmla="*/ 1205346 w 2036619"/>
              <a:gd name="connsiteY4" fmla="*/ 1753986 h 1753986"/>
              <a:gd name="connsiteX5" fmla="*/ 1205346 w 2036619"/>
              <a:gd name="connsiteY5" fmla="*/ 847899 h 1753986"/>
              <a:gd name="connsiteX6" fmla="*/ 2036619 w 2036619"/>
              <a:gd name="connsiteY6" fmla="*/ 839586 h 1753986"/>
              <a:gd name="connsiteX0" fmla="*/ 2028306 w 2028306"/>
              <a:gd name="connsiteY0" fmla="*/ 864525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05346 w 2028306"/>
              <a:gd name="connsiteY5" fmla="*/ 847899 h 1753986"/>
              <a:gd name="connsiteX6" fmla="*/ 2028306 w 2028306"/>
              <a:gd name="connsiteY6" fmla="*/ 864525 h 1753986"/>
              <a:gd name="connsiteX0" fmla="*/ 2028306 w 2028306"/>
              <a:gd name="connsiteY0" fmla="*/ 839587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05346 w 2028306"/>
              <a:gd name="connsiteY5" fmla="*/ 847899 h 1753986"/>
              <a:gd name="connsiteX6" fmla="*/ 2028306 w 2028306"/>
              <a:gd name="connsiteY6" fmla="*/ 839587 h 1753986"/>
              <a:gd name="connsiteX0" fmla="*/ 2011681 w 2028306"/>
              <a:gd name="connsiteY0" fmla="*/ 847899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05346 w 2028306"/>
              <a:gd name="connsiteY5" fmla="*/ 847899 h 1753986"/>
              <a:gd name="connsiteX6" fmla="*/ 2011681 w 2028306"/>
              <a:gd name="connsiteY6" fmla="*/ 847899 h 1753986"/>
              <a:gd name="connsiteX0" fmla="*/ 2036619 w 2036619"/>
              <a:gd name="connsiteY0" fmla="*/ 864525 h 1753986"/>
              <a:gd name="connsiteX1" fmla="*/ 2028306 w 2036619"/>
              <a:gd name="connsiteY1" fmla="*/ 0 h 1753986"/>
              <a:gd name="connsiteX2" fmla="*/ 0 w 2036619"/>
              <a:gd name="connsiteY2" fmla="*/ 8313 h 1753986"/>
              <a:gd name="connsiteX3" fmla="*/ 16626 w 2036619"/>
              <a:gd name="connsiteY3" fmla="*/ 1745673 h 1753986"/>
              <a:gd name="connsiteX4" fmla="*/ 1205346 w 2036619"/>
              <a:gd name="connsiteY4" fmla="*/ 1753986 h 1753986"/>
              <a:gd name="connsiteX5" fmla="*/ 1205346 w 2036619"/>
              <a:gd name="connsiteY5" fmla="*/ 847899 h 1753986"/>
              <a:gd name="connsiteX6" fmla="*/ 2036619 w 2036619"/>
              <a:gd name="connsiteY6" fmla="*/ 864525 h 1753986"/>
              <a:gd name="connsiteX0" fmla="*/ 2044931 w 2044931"/>
              <a:gd name="connsiteY0" fmla="*/ 839587 h 1753986"/>
              <a:gd name="connsiteX1" fmla="*/ 2028306 w 2044931"/>
              <a:gd name="connsiteY1" fmla="*/ 0 h 1753986"/>
              <a:gd name="connsiteX2" fmla="*/ 0 w 2044931"/>
              <a:gd name="connsiteY2" fmla="*/ 8313 h 1753986"/>
              <a:gd name="connsiteX3" fmla="*/ 16626 w 2044931"/>
              <a:gd name="connsiteY3" fmla="*/ 1745673 h 1753986"/>
              <a:gd name="connsiteX4" fmla="*/ 1205346 w 2044931"/>
              <a:gd name="connsiteY4" fmla="*/ 1753986 h 1753986"/>
              <a:gd name="connsiteX5" fmla="*/ 1205346 w 2044931"/>
              <a:gd name="connsiteY5" fmla="*/ 847899 h 1753986"/>
              <a:gd name="connsiteX6" fmla="*/ 2044931 w 2044931"/>
              <a:gd name="connsiteY6" fmla="*/ 839587 h 1753986"/>
              <a:gd name="connsiteX0" fmla="*/ 2028306 w 2028306"/>
              <a:gd name="connsiteY0" fmla="*/ 847900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05346 w 2028306"/>
              <a:gd name="connsiteY5" fmla="*/ 847899 h 1753986"/>
              <a:gd name="connsiteX6" fmla="*/ 2028306 w 2028306"/>
              <a:gd name="connsiteY6" fmla="*/ 847900 h 1753986"/>
              <a:gd name="connsiteX0" fmla="*/ 2028306 w 2028306"/>
              <a:gd name="connsiteY0" fmla="*/ 847900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13659 w 2028306"/>
              <a:gd name="connsiteY5" fmla="*/ 922713 h 1753986"/>
              <a:gd name="connsiteX6" fmla="*/ 2028306 w 2028306"/>
              <a:gd name="connsiteY6" fmla="*/ 847900 h 1753986"/>
              <a:gd name="connsiteX0" fmla="*/ 2028306 w 2028306"/>
              <a:gd name="connsiteY0" fmla="*/ 931027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13659 w 2028306"/>
              <a:gd name="connsiteY5" fmla="*/ 922713 h 1753986"/>
              <a:gd name="connsiteX6" fmla="*/ 2028306 w 2028306"/>
              <a:gd name="connsiteY6" fmla="*/ 931027 h 1753986"/>
              <a:gd name="connsiteX0" fmla="*/ 2028306 w 2028306"/>
              <a:gd name="connsiteY0" fmla="*/ 931027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13659 w 2028306"/>
              <a:gd name="connsiteY5" fmla="*/ 922713 h 1753986"/>
              <a:gd name="connsiteX6" fmla="*/ 2028306 w 2028306"/>
              <a:gd name="connsiteY6" fmla="*/ 931027 h 1753986"/>
              <a:gd name="connsiteX0" fmla="*/ 2028306 w 2028306"/>
              <a:gd name="connsiteY0" fmla="*/ 922714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13659 w 2028306"/>
              <a:gd name="connsiteY5" fmla="*/ 922713 h 1753986"/>
              <a:gd name="connsiteX6" fmla="*/ 2028306 w 2028306"/>
              <a:gd name="connsiteY6" fmla="*/ 922714 h 1753986"/>
              <a:gd name="connsiteX0" fmla="*/ 2028306 w 2028306"/>
              <a:gd name="connsiteY0" fmla="*/ 922714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13659 w 2028306"/>
              <a:gd name="connsiteY5" fmla="*/ 922713 h 1753986"/>
              <a:gd name="connsiteX6" fmla="*/ 2028306 w 2028306"/>
              <a:gd name="connsiteY6" fmla="*/ 922714 h 1753986"/>
              <a:gd name="connsiteX0" fmla="*/ 2028306 w 2028306"/>
              <a:gd name="connsiteY0" fmla="*/ 922714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05347 w 2028306"/>
              <a:gd name="connsiteY5" fmla="*/ 897775 h 1753986"/>
              <a:gd name="connsiteX6" fmla="*/ 2028306 w 2028306"/>
              <a:gd name="connsiteY6" fmla="*/ 922714 h 1753986"/>
              <a:gd name="connsiteX0" fmla="*/ 2028306 w 2028306"/>
              <a:gd name="connsiteY0" fmla="*/ 889463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05347 w 2028306"/>
              <a:gd name="connsiteY5" fmla="*/ 897775 h 1753986"/>
              <a:gd name="connsiteX6" fmla="*/ 2028306 w 2028306"/>
              <a:gd name="connsiteY6" fmla="*/ 889463 h 1753986"/>
              <a:gd name="connsiteX0" fmla="*/ 2028306 w 2028306"/>
              <a:gd name="connsiteY0" fmla="*/ 906088 h 1753986"/>
              <a:gd name="connsiteX1" fmla="*/ 2028306 w 2028306"/>
              <a:gd name="connsiteY1" fmla="*/ 0 h 1753986"/>
              <a:gd name="connsiteX2" fmla="*/ 0 w 2028306"/>
              <a:gd name="connsiteY2" fmla="*/ 8313 h 1753986"/>
              <a:gd name="connsiteX3" fmla="*/ 16626 w 2028306"/>
              <a:gd name="connsiteY3" fmla="*/ 1745673 h 1753986"/>
              <a:gd name="connsiteX4" fmla="*/ 1205346 w 2028306"/>
              <a:gd name="connsiteY4" fmla="*/ 1753986 h 1753986"/>
              <a:gd name="connsiteX5" fmla="*/ 1205347 w 2028306"/>
              <a:gd name="connsiteY5" fmla="*/ 897775 h 1753986"/>
              <a:gd name="connsiteX6" fmla="*/ 2028306 w 2028306"/>
              <a:gd name="connsiteY6" fmla="*/ 906088 h 175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8306" h="1753986">
                <a:moveTo>
                  <a:pt x="2028306" y="906088"/>
                </a:moveTo>
                <a:lnTo>
                  <a:pt x="2028306" y="0"/>
                </a:lnTo>
                <a:lnTo>
                  <a:pt x="0" y="8313"/>
                </a:lnTo>
                <a:lnTo>
                  <a:pt x="16626" y="1745673"/>
                </a:lnTo>
                <a:lnTo>
                  <a:pt x="1205346" y="1753986"/>
                </a:lnTo>
                <a:cubicBezTo>
                  <a:pt x="1205346" y="1468582"/>
                  <a:pt x="1205347" y="1183179"/>
                  <a:pt x="1205347" y="897775"/>
                </a:cubicBezTo>
                <a:lnTo>
                  <a:pt x="2028306" y="906088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61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arinho sheen</dc:creator>
  <cp:lastModifiedBy>arinho sheen</cp:lastModifiedBy>
  <cp:revision>2</cp:revision>
  <dcterms:created xsi:type="dcterms:W3CDTF">2020-06-27T05:25:14Z</dcterms:created>
  <dcterms:modified xsi:type="dcterms:W3CDTF">2020-06-27T05:36:55Z</dcterms:modified>
</cp:coreProperties>
</file>