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7" d="100"/>
          <a:sy n="77"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C6C4E5-BAA6-4BD5-9CD2-1717AC25E54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9B89467-465C-4E09-97FD-7443BCA0A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4DBA5D6-C58E-476C-B04A-602E129C5016}"/>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5" name="Segnaposto piè di pagina 4">
            <a:extLst>
              <a:ext uri="{FF2B5EF4-FFF2-40B4-BE49-F238E27FC236}">
                <a16:creationId xmlns:a16="http://schemas.microsoft.com/office/drawing/2014/main" id="{39DD59CD-40B1-4346-97EA-0D7E7D72F94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D5CE342-0C01-45C8-BFA6-D1E21EFA6BED}"/>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62583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922E25-FC75-4208-A684-7B6420A07A0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1721FB-C444-4646-B950-1F39F1E9468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506BA1-5DA2-4335-9B79-C013ED52086F}"/>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5" name="Segnaposto piè di pagina 4">
            <a:extLst>
              <a:ext uri="{FF2B5EF4-FFF2-40B4-BE49-F238E27FC236}">
                <a16:creationId xmlns:a16="http://schemas.microsoft.com/office/drawing/2014/main" id="{6D630348-1B84-405C-AFBC-3597A1E3DDA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207F114-BC8C-4ACC-A59D-D9E80E660B52}"/>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393694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E32C255-13E3-43B5-B98D-E9DCA68369E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8D3B985-916D-4CF3-918C-B13EA273BDE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B799CA-B5AB-4A90-B92B-A47045325F01}"/>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5" name="Segnaposto piè di pagina 4">
            <a:extLst>
              <a:ext uri="{FF2B5EF4-FFF2-40B4-BE49-F238E27FC236}">
                <a16:creationId xmlns:a16="http://schemas.microsoft.com/office/drawing/2014/main" id="{862807E9-32ED-476C-A8AC-99484AED4CC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F3EDD5-2864-49AA-95EF-2B84481EE6F1}"/>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245140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5788C-A83F-43E2-BBF3-06A54A04A8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6CCAD17-CDD4-4D56-9B70-9926532735C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068BFDA-63A5-4C70-9D47-D53FB2D190D2}"/>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5" name="Segnaposto piè di pagina 4">
            <a:extLst>
              <a:ext uri="{FF2B5EF4-FFF2-40B4-BE49-F238E27FC236}">
                <a16:creationId xmlns:a16="http://schemas.microsoft.com/office/drawing/2014/main" id="{9B1FF8E5-83F8-4FE7-BF90-CCCCA6EC97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E3DD6A-564B-42BF-A7DA-86F9416AA455}"/>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214346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71D0B-8892-4EEF-A3ED-184206190B7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9C52762-9191-4636-A5D7-67A85375A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2152DEB-CDFF-471D-8D09-82C01B82C7D8}"/>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5" name="Segnaposto piè di pagina 4">
            <a:extLst>
              <a:ext uri="{FF2B5EF4-FFF2-40B4-BE49-F238E27FC236}">
                <a16:creationId xmlns:a16="http://schemas.microsoft.com/office/drawing/2014/main" id="{A696F82F-A44A-445B-B3A2-E6271AB1FD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6770BB0-15C3-4095-9027-FC16A44A02D5}"/>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50239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F7D427-DE40-4175-AC71-CD731719297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B6D228-41A5-4544-B67B-3213EE7CCA6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377B477-6170-4D49-BBBA-F5A974D510C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3B7457F-90DD-4F6D-88F7-0500336B7E80}"/>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6" name="Segnaposto piè di pagina 5">
            <a:extLst>
              <a:ext uri="{FF2B5EF4-FFF2-40B4-BE49-F238E27FC236}">
                <a16:creationId xmlns:a16="http://schemas.microsoft.com/office/drawing/2014/main" id="{40C8315F-7D14-4012-93EF-78AADFEFEF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CF8AAC4-AA46-46F2-898D-7FAE7036A803}"/>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154260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35894-EC96-4E0B-9A7F-3DFFB0B0A5E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4D75C31-561A-49D0-8B8D-77C6E177F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296CADD-7244-4EDA-AE8D-1D249B09F6B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F7F9818-9745-4CF5-902B-91C930EAE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F83DF56-F7C3-4E73-A967-7124481B28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30346E7-99E6-465A-92BD-10C2BB5E819D}"/>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8" name="Segnaposto piè di pagina 7">
            <a:extLst>
              <a:ext uri="{FF2B5EF4-FFF2-40B4-BE49-F238E27FC236}">
                <a16:creationId xmlns:a16="http://schemas.microsoft.com/office/drawing/2014/main" id="{F0C8F1D0-58FD-44EA-9114-08FD14EEC8F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771B7E-142D-44BD-BA7D-0F9DDC63B4D2}"/>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37701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267A7F-15B6-4E8A-A26D-4C6CDD6837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F6779F3-C3E1-44DB-8DE7-FD9F15AB8121}"/>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4" name="Segnaposto piè di pagina 3">
            <a:extLst>
              <a:ext uri="{FF2B5EF4-FFF2-40B4-BE49-F238E27FC236}">
                <a16:creationId xmlns:a16="http://schemas.microsoft.com/office/drawing/2014/main" id="{5269DE7C-D53A-497A-BD1C-4634F7D9B3C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2B6546E-8AD4-49CA-B93D-A41F5CBC97A7}"/>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422342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C696739-2FF5-412A-95E6-80F9503B6CEC}"/>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3" name="Segnaposto piè di pagina 2">
            <a:extLst>
              <a:ext uri="{FF2B5EF4-FFF2-40B4-BE49-F238E27FC236}">
                <a16:creationId xmlns:a16="http://schemas.microsoft.com/office/drawing/2014/main" id="{A3682D0A-A13A-4E51-A97D-1F59D28C597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528ED04-07B4-4304-8D7C-DE59A723CE70}"/>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5344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1C128B-9629-4BCC-ABFC-34F2AC0E41C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13B32E-F3AD-4187-AE89-F5B376A53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8680DF8-30D2-4E87-9DAA-A9CA83558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0791BC8-9359-46C0-9098-6C22EA87E716}"/>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6" name="Segnaposto piè di pagina 5">
            <a:extLst>
              <a:ext uri="{FF2B5EF4-FFF2-40B4-BE49-F238E27FC236}">
                <a16:creationId xmlns:a16="http://schemas.microsoft.com/office/drawing/2014/main" id="{420EB728-DED0-480A-B767-C8D91FF7434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28EBA97-C416-456B-AC00-E3C62C854911}"/>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278613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0B97E-F565-4FAA-B274-6500FF3BA4E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2A3626F-5FE1-4EFA-8FD2-CA57AAF0A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7FBB1A4-86F9-4036-8254-B2796D832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C1D0DE7-2C77-40B7-A761-423D4A6330EE}"/>
              </a:ext>
            </a:extLst>
          </p:cNvPr>
          <p:cNvSpPr>
            <a:spLocks noGrp="1"/>
          </p:cNvSpPr>
          <p:nvPr>
            <p:ph type="dt" sz="half" idx="10"/>
          </p:nvPr>
        </p:nvSpPr>
        <p:spPr/>
        <p:txBody>
          <a:bodyPr/>
          <a:lstStyle/>
          <a:p>
            <a:fld id="{30A2AD0A-C8D1-458F-A041-9DC632F768C0}" type="datetimeFigureOut">
              <a:rPr lang="it-IT" smtClean="0"/>
              <a:t>11/12/2020</a:t>
            </a:fld>
            <a:endParaRPr lang="it-IT"/>
          </a:p>
        </p:txBody>
      </p:sp>
      <p:sp>
        <p:nvSpPr>
          <p:cNvPr id="6" name="Segnaposto piè di pagina 5">
            <a:extLst>
              <a:ext uri="{FF2B5EF4-FFF2-40B4-BE49-F238E27FC236}">
                <a16:creationId xmlns:a16="http://schemas.microsoft.com/office/drawing/2014/main" id="{73B34C24-A73C-4D9A-9E18-C4CA116B4D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F49E2EE-70EB-412E-ABC8-67EEDB7BB026}"/>
              </a:ext>
            </a:extLst>
          </p:cNvPr>
          <p:cNvSpPr>
            <a:spLocks noGrp="1"/>
          </p:cNvSpPr>
          <p:nvPr>
            <p:ph type="sldNum" sz="quarter" idx="12"/>
          </p:nvPr>
        </p:nvSpPr>
        <p:spPr/>
        <p:txBody>
          <a:bodyPr/>
          <a:lstStyle/>
          <a:p>
            <a:fld id="{EF3B4806-5019-44DA-AEBA-ABCE289B351F}" type="slidenum">
              <a:rPr lang="it-IT" smtClean="0"/>
              <a:t>‹N›</a:t>
            </a:fld>
            <a:endParaRPr lang="it-IT"/>
          </a:p>
        </p:txBody>
      </p:sp>
    </p:spTree>
    <p:extLst>
      <p:ext uri="{BB962C8B-B14F-4D97-AF65-F5344CB8AC3E}">
        <p14:creationId xmlns:p14="http://schemas.microsoft.com/office/powerpoint/2010/main" val="14644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431C04C-5BCC-4B37-AEEE-045843D4A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4E2A4F-C14E-495C-BB62-3F6D9E2AF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B8D61C2-0391-4E54-B077-BFFE94185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2AD0A-C8D1-458F-A041-9DC632F768C0}" type="datetimeFigureOut">
              <a:rPr lang="it-IT" smtClean="0"/>
              <a:t>11/12/2020</a:t>
            </a:fld>
            <a:endParaRPr lang="it-IT"/>
          </a:p>
        </p:txBody>
      </p:sp>
      <p:sp>
        <p:nvSpPr>
          <p:cNvPr id="5" name="Segnaposto piè di pagina 4">
            <a:extLst>
              <a:ext uri="{FF2B5EF4-FFF2-40B4-BE49-F238E27FC236}">
                <a16:creationId xmlns:a16="http://schemas.microsoft.com/office/drawing/2014/main" id="{3F8F1AAE-915C-4938-9F55-56CC5714C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49DF67D-D03E-4384-8A25-96EC6ADEB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B4806-5019-44DA-AEBA-ABCE289B351F}" type="slidenum">
              <a:rPr lang="it-IT" smtClean="0"/>
              <a:t>‹N›</a:t>
            </a:fld>
            <a:endParaRPr lang="it-IT"/>
          </a:p>
        </p:txBody>
      </p:sp>
    </p:spTree>
    <p:extLst>
      <p:ext uri="{BB962C8B-B14F-4D97-AF65-F5344CB8AC3E}">
        <p14:creationId xmlns:p14="http://schemas.microsoft.com/office/powerpoint/2010/main" val="196230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FBE0B-1370-4AF9-A232-2F3EFD0CEBF4}"/>
              </a:ext>
            </a:extLst>
          </p:cNvPr>
          <p:cNvSpPr>
            <a:spLocks noGrp="1"/>
          </p:cNvSpPr>
          <p:nvPr>
            <p:ph type="ctrTitle"/>
          </p:nvPr>
        </p:nvSpPr>
        <p:spPr>
          <a:xfrm>
            <a:off x="1524000" y="1122363"/>
            <a:ext cx="7582422" cy="739094"/>
          </a:xfrm>
        </p:spPr>
        <p:txBody>
          <a:bodyPr>
            <a:normAutofit fontScale="90000"/>
          </a:bodyPr>
          <a:lstStyle/>
          <a:p>
            <a:r>
              <a:rPr lang="it-IT" dirty="0">
                <a:latin typeface="Times New Roman" panose="02020603050405020304" pitchFamily="18" charset="0"/>
                <a:cs typeface="Times New Roman" panose="02020603050405020304" pitchFamily="18" charset="0"/>
              </a:rPr>
              <a:t>Why are you worried about the climate change?</a:t>
            </a:r>
          </a:p>
        </p:txBody>
      </p:sp>
      <p:sp>
        <p:nvSpPr>
          <p:cNvPr id="3" name="Sottotitolo 2">
            <a:extLst>
              <a:ext uri="{FF2B5EF4-FFF2-40B4-BE49-F238E27FC236}">
                <a16:creationId xmlns:a16="http://schemas.microsoft.com/office/drawing/2014/main" id="{F3193BFF-CD69-4C2C-A40C-5C7D1E0ED390}"/>
              </a:ext>
            </a:extLst>
          </p:cNvPr>
          <p:cNvSpPr>
            <a:spLocks noGrp="1"/>
          </p:cNvSpPr>
          <p:nvPr>
            <p:ph type="subTitle" idx="1"/>
          </p:nvPr>
        </p:nvSpPr>
        <p:spPr>
          <a:xfrm>
            <a:off x="1524000" y="2016689"/>
            <a:ext cx="4572000" cy="4647157"/>
          </a:xfrm>
        </p:spPr>
        <p:txBody>
          <a:bodyPr>
            <a:normAutofit/>
          </a:bodyPr>
          <a:lstStyle/>
          <a:p>
            <a:pPr marL="342900" indent="-342900" algn="l">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More difficult to grow food for farmers in Germany;</a:t>
            </a:r>
          </a:p>
          <a:p>
            <a:pPr marL="342900" indent="-342900" algn="l">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In Sweden we have noticed that the winters are getting hotter and hotter;</a:t>
            </a:r>
          </a:p>
          <a:p>
            <a:pPr marL="342900" indent="-342900" algn="l">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Ice melting what we are worried about because of the water rasing, worse costal storm, </a:t>
            </a:r>
            <a:r>
              <a:rPr lang="en-US" dirty="0">
                <a:latin typeface="Times New Roman" panose="02020603050405020304" pitchFamily="18" charset="0"/>
                <a:cs typeface="Times New Roman" panose="02020603050405020304" pitchFamily="18" charset="0"/>
              </a:rPr>
              <a:t>when the ice melts, polar bears no longer know where to live;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Jetstream’s get slower and the air gets warmer.</a:t>
            </a:r>
            <a:endParaRPr lang="it-IT"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E8507D41-E28C-4589-9DE9-4AE74C8B5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447" y="2085654"/>
            <a:ext cx="4909550" cy="3677424"/>
          </a:xfrm>
          <a:prstGeom prst="rect">
            <a:avLst/>
          </a:prstGeom>
        </p:spPr>
      </p:pic>
    </p:spTree>
    <p:extLst>
      <p:ext uri="{BB962C8B-B14F-4D97-AF65-F5344CB8AC3E}">
        <p14:creationId xmlns:p14="http://schemas.microsoft.com/office/powerpoint/2010/main" val="27911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D4E3A2-8556-4CBA-B8AC-40D6D00987B8}"/>
              </a:ext>
            </a:extLst>
          </p:cNvPr>
          <p:cNvSpPr>
            <a:spLocks noGrp="1"/>
          </p:cNvSpPr>
          <p:nvPr>
            <p:ph type="ctrTitle"/>
          </p:nvPr>
        </p:nvSpPr>
        <p:spPr>
          <a:xfrm>
            <a:off x="1524000" y="546166"/>
            <a:ext cx="9144000" cy="819171"/>
          </a:xfrm>
        </p:spPr>
        <p:txBody>
          <a:bodyPr>
            <a:normAutofit fontScale="90000"/>
          </a:bodyPr>
          <a:lstStyle/>
          <a:p>
            <a:r>
              <a:rPr lang="it-IT" dirty="0">
                <a:latin typeface="Times New Roman" panose="02020603050405020304" pitchFamily="18" charset="0"/>
                <a:cs typeface="Times New Roman" panose="02020603050405020304" pitchFamily="18" charset="0"/>
              </a:rPr>
              <a:t>How does it change in your life?</a:t>
            </a:r>
          </a:p>
        </p:txBody>
      </p:sp>
      <p:sp>
        <p:nvSpPr>
          <p:cNvPr id="3" name="Sottotitolo 2">
            <a:extLst>
              <a:ext uri="{FF2B5EF4-FFF2-40B4-BE49-F238E27FC236}">
                <a16:creationId xmlns:a16="http://schemas.microsoft.com/office/drawing/2014/main" id="{96D69DB3-B948-4E0E-9EBB-478B293F0E66}"/>
              </a:ext>
            </a:extLst>
          </p:cNvPr>
          <p:cNvSpPr>
            <a:spLocks noGrp="1"/>
          </p:cNvSpPr>
          <p:nvPr>
            <p:ph type="subTitle" idx="1"/>
          </p:nvPr>
        </p:nvSpPr>
        <p:spPr>
          <a:xfrm>
            <a:off x="1524000" y="1678488"/>
            <a:ext cx="5440471" cy="3579312"/>
          </a:xfrm>
        </p:spPr>
        <p:txBody>
          <a:bodyPr>
            <a:noAutofit/>
          </a:bodyPr>
          <a:lstStyle/>
          <a:p>
            <a:pPr algn="l"/>
            <a:r>
              <a:rPr lang="en-US" dirty="0">
                <a:latin typeface="Times New Roman" panose="02020603050405020304" pitchFamily="18" charset="0"/>
                <a:cs typeface="Times New Roman" panose="02020603050405020304" pitchFamily="18" charset="0"/>
              </a:rPr>
              <a:t>It changed everything in people's lifestyle. A more harmful climate to health both from the point of view of temperatures and for what concerns the toxic materials dissolved in the air that have caused climate change and consequently a deterioration in the quality of the air we breathe and also, in the rest of natural phenomena which should be clean, like earth, rain setting off a cycle of infection In fact, from the earth and from the rain we arrive at crops and farms.</a:t>
            </a:r>
            <a:endParaRPr lang="it-IT"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43F2996-77EF-4959-B935-9B8249516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798" y="1554795"/>
            <a:ext cx="4397232" cy="2332972"/>
          </a:xfrm>
          <a:prstGeom prst="rect">
            <a:avLst/>
          </a:prstGeom>
        </p:spPr>
      </p:pic>
      <p:pic>
        <p:nvPicPr>
          <p:cNvPr id="7" name="Immagine 6">
            <a:extLst>
              <a:ext uri="{FF2B5EF4-FFF2-40B4-BE49-F238E27FC236}">
                <a16:creationId xmlns:a16="http://schemas.microsoft.com/office/drawing/2014/main" id="{595F9911-3EC4-4A83-8907-84B34A99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982" y="4275486"/>
            <a:ext cx="4290283" cy="2450992"/>
          </a:xfrm>
          <a:prstGeom prst="rect">
            <a:avLst/>
          </a:prstGeom>
        </p:spPr>
      </p:pic>
    </p:spTree>
    <p:extLst>
      <p:ext uri="{BB962C8B-B14F-4D97-AF65-F5344CB8AC3E}">
        <p14:creationId xmlns:p14="http://schemas.microsoft.com/office/powerpoint/2010/main" val="25036523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E4FCD29585F6B48B7A3C900FB122549" ma:contentTypeVersion="6" ma:contentTypeDescription="Ein neues Dokument erstellen." ma:contentTypeScope="" ma:versionID="3aa5d3ef29a04d5f85ad60721621e6f7">
  <xsd:schema xmlns:xsd="http://www.w3.org/2001/XMLSchema" xmlns:xs="http://www.w3.org/2001/XMLSchema" xmlns:p="http://schemas.microsoft.com/office/2006/metadata/properties" xmlns:ns2="00d0d1ee-13b4-4025-bc68-8da032462bb6" targetNamespace="http://schemas.microsoft.com/office/2006/metadata/properties" ma:root="true" ma:fieldsID="5f89881bd90a1cd4ac71fb67e3801a7b" ns2:_="">
    <xsd:import namespace="00d0d1ee-13b4-4025-bc68-8da032462bb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d0d1ee-13b4-4025-bc68-8da032462b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E5922B-FF0A-473D-B316-9B3BFCEA6566}"/>
</file>

<file path=customXml/itemProps2.xml><?xml version="1.0" encoding="utf-8"?>
<ds:datastoreItem xmlns:ds="http://schemas.openxmlformats.org/officeDocument/2006/customXml" ds:itemID="{793E5D14-98F8-4638-98EF-0314FC83A5F4}"/>
</file>

<file path=customXml/itemProps3.xml><?xml version="1.0" encoding="utf-8"?>
<ds:datastoreItem xmlns:ds="http://schemas.openxmlformats.org/officeDocument/2006/customXml" ds:itemID="{54CF576A-E523-4A55-8DE9-7C3DB270DC87}"/>
</file>

<file path=docProps/app.xml><?xml version="1.0" encoding="utf-8"?>
<Properties xmlns="http://schemas.openxmlformats.org/officeDocument/2006/extended-properties" xmlns:vt="http://schemas.openxmlformats.org/officeDocument/2006/docPropsVTypes">
  <TotalTime>85</TotalTime>
  <Words>173</Words>
  <Application>Microsoft Office PowerPoint</Application>
  <PresentationFormat>Widescreen</PresentationFormat>
  <Paragraphs>7</Paragraphs>
  <Slides>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vt:i4>
      </vt:variant>
    </vt:vector>
  </HeadingPairs>
  <TitlesOfParts>
    <vt:vector size="7" baseType="lpstr">
      <vt:lpstr>Arial</vt:lpstr>
      <vt:lpstr>Calibri</vt:lpstr>
      <vt:lpstr>Calibri Light</vt:lpstr>
      <vt:lpstr>Times New Roman</vt:lpstr>
      <vt:lpstr>Tema di Office</vt:lpstr>
      <vt:lpstr>Why are you worried about the climate change?</vt:lpstr>
      <vt:lpstr>How does it change in your life?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you worried about the climate change?</dc:title>
  <dc:creator>yahya elyamine</dc:creator>
  <cp:lastModifiedBy>yahya elyamine</cp:lastModifiedBy>
  <cp:revision>6</cp:revision>
  <dcterms:created xsi:type="dcterms:W3CDTF">2020-12-11T08:11:41Z</dcterms:created>
  <dcterms:modified xsi:type="dcterms:W3CDTF">2020-12-11T09:36:42Z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0x0101001E4FCD29585F6B48B7A3C900FB122549</vt:lpwstr>
  </property>
</Properties>
</file>