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682E-C162-0548-B5E0-2F2FBB8DF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E09657-A8AB-C04C-9469-446ABB569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6EDD0B-F275-9843-ABB1-0B150F64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12DA-72C7-8A46-BC33-4995558D026C}" type="datetimeFigureOut">
              <a:rPr lang="de-DE" smtClean="0"/>
              <a:t>11.12.20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04DEBD-D866-7743-B855-C92A3A9D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8B75E4-56FE-134F-A6E3-511CBAAB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92C4-07C1-A14E-AA1C-848B7B1BEE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74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CF9DF-B7A8-744F-A9BC-764DE589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44BD0A-A35E-034B-9D33-37E16FC5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5E81DB-6839-EB43-81A3-BD72653B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12DA-72C7-8A46-BC33-4995558D026C}" type="datetimeFigureOut">
              <a:rPr lang="de-DE" smtClean="0"/>
              <a:t>11.12.20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A9A818-8C7F-EC4E-BFEC-11D02BFA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42DCD8-5BF9-F141-88CB-BF4734A7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92C4-07C1-A14E-AA1C-848B7B1BEE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11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F4E5EE-D914-794D-BA32-4BFD1ECA5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6C14EA-4B95-C444-B262-FAFDC5B67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2BBA1E-EC4A-8B43-8029-3A99197F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12DA-72C7-8A46-BC33-4995558D026C}" type="datetimeFigureOut">
              <a:rPr lang="de-DE" smtClean="0"/>
              <a:t>11.12.20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1BBD8F-1437-B74F-BC6B-9A6356AD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77E3B3-7B00-7F43-A584-A6CEFAF7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92C4-07C1-A14E-AA1C-848B7B1BEE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88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8BCEC-D832-E34E-8AF4-8982FE8A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08979-E19F-2447-8607-3C2F2DD6E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D414EB-C09D-B841-B7CA-6B3266DA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12DA-72C7-8A46-BC33-4995558D026C}" type="datetimeFigureOut">
              <a:rPr lang="de-DE" smtClean="0"/>
              <a:t>11.12.20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0CD862-F374-0A45-977B-AE75D8EB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F6EE54-0D4C-C54D-884D-1A8E396D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92C4-07C1-A14E-AA1C-848B7B1BEE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27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3E71D-D676-6C48-9C4D-239903098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C77756-C46F-D742-89DD-4ED8A8B0C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D9C967-82CD-2947-A1FF-453454AA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12DA-72C7-8A46-BC33-4995558D026C}" type="datetimeFigureOut">
              <a:rPr lang="de-DE" smtClean="0"/>
              <a:t>11.12.20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B1CEA5-F85B-8A44-BCBC-865334D3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1413CE-8155-124B-88E3-49C461A4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92C4-07C1-A14E-AA1C-848B7B1BEE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05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E69CA-74D7-294F-A9F2-97E98C47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58B00A-52E5-F345-8CD6-C84A5CCA0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7C36CE-2089-344F-B700-41A90F908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1DCF8B-3886-A34C-B769-EA6BAA7C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12DA-72C7-8A46-BC33-4995558D026C}" type="datetimeFigureOut">
              <a:rPr lang="de-DE" smtClean="0"/>
              <a:t>11.12.20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5B328E-BE8E-1F4C-B06E-B982C1E8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8B28DA-1539-6742-9CAD-238B2158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92C4-07C1-A14E-AA1C-848B7B1BEE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60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40EC7-E5EC-854A-A9D4-70C8994B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91D7C0-D795-8349-9ADB-E2D62BBBE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53A6E2-E6D5-CF45-B60B-F31F5C687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5D3A825-97B3-FC47-B820-7A5049411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01F320-465B-7143-AAEF-CE0AD5588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1D8112-BB41-BC44-BE5F-ADEF5A16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12DA-72C7-8A46-BC33-4995558D026C}" type="datetimeFigureOut">
              <a:rPr lang="de-DE" smtClean="0"/>
              <a:t>11.12.20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83CA15-2BDE-1640-957B-1E1945C8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9E27E80-71F3-3647-BF13-1BE3C0A2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92C4-07C1-A14E-AA1C-848B7B1BEE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29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17B12-D024-4244-B89C-8DD59990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F47FAE-FC50-1E4B-8614-0B14CEA2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12DA-72C7-8A46-BC33-4995558D026C}" type="datetimeFigureOut">
              <a:rPr lang="de-DE" smtClean="0"/>
              <a:t>11.12.20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31827C-391A-0842-B546-6913CAE0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972D55-73D6-5E4E-9A09-3591FF82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92C4-07C1-A14E-AA1C-848B7B1BEE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57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1FEBF9-B7E9-2346-9FBD-6E37E9BB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12DA-72C7-8A46-BC33-4995558D026C}" type="datetimeFigureOut">
              <a:rPr lang="de-DE" smtClean="0"/>
              <a:t>11.12.20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EFF683-64E2-D645-9418-CE0945F6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AECC97-136C-3F4E-9ED7-B4BB3B13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92C4-07C1-A14E-AA1C-848B7B1BEE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42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E15CF-35C5-8E4F-A11B-E74715900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6ADFAC-A7FB-C149-98B7-C8739BF71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EA3792-C9D8-6640-8B76-524B4955A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DD1649-005D-6141-9931-F2B909BC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12DA-72C7-8A46-BC33-4995558D026C}" type="datetimeFigureOut">
              <a:rPr lang="de-DE" smtClean="0"/>
              <a:t>11.12.20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52C453-86F6-1645-9904-266144E4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1F9DAD-595A-EF49-8D9F-221C7FA3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92C4-07C1-A14E-AA1C-848B7B1BEE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11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8332B-AA9C-1345-AB37-CE2AB1E2D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A8CC34-F334-EA4B-92DE-66E5D1392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D91A71-6961-4244-8E11-70AD4C13E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C6F4D1-4A2A-C747-9960-543B762E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12DA-72C7-8A46-BC33-4995558D026C}" type="datetimeFigureOut">
              <a:rPr lang="de-DE" smtClean="0"/>
              <a:t>11.12.20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8E0329-FC37-F547-95A0-6CED4158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3E133C-6C9A-7849-824C-7D130778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92C4-07C1-A14E-AA1C-848B7B1BEE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06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9ECFB3-70D3-F24C-A415-4903D4FD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ABA659-604A-154F-B757-AA6358CE1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F30F9C-C102-D044-8719-72C00EE9F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012DA-72C7-8A46-BC33-4995558D026C}" type="datetimeFigureOut">
              <a:rPr lang="de-DE" smtClean="0"/>
              <a:t>11.12.20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E5AE42-8101-124D-8781-E2582D9C6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74A899-CF1A-5E48-906E-CCC603CC5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692C4-07C1-A14E-AA1C-848B7B1BEE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70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E231F736-50E5-2F45-A317-8828B5A46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66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83DC484-B1C1-9043-9F37-83F18E42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Climate Change Impact on our Personal life</a:t>
            </a:r>
          </a:p>
        </p:txBody>
      </p:sp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CFF06D-6291-1043-B27A-37EC9B73E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000">
                <a:solidFill>
                  <a:srgbClr val="FFFFFF"/>
                </a:solidFill>
              </a:rPr>
              <a:t>Sweden:</a:t>
            </a:r>
          </a:p>
          <a:p>
            <a:r>
              <a:rPr lang="de-DE" sz="2000">
                <a:solidFill>
                  <a:srgbClr val="FFFFFF"/>
                </a:solidFill>
              </a:rPr>
              <a:t>Snow is disappearing (can‘t Go skiing anymore)</a:t>
            </a:r>
          </a:p>
          <a:p>
            <a:r>
              <a:rPr lang="de-DE" sz="2000">
                <a:solidFill>
                  <a:srgbClr val="FFFFFF"/>
                </a:solidFill>
              </a:rPr>
              <a:t>It is getting drier</a:t>
            </a:r>
          </a:p>
          <a:p>
            <a:pPr marL="0" indent="0">
              <a:buNone/>
            </a:pPr>
            <a:r>
              <a:rPr lang="de-DE" sz="2000">
                <a:solidFill>
                  <a:srgbClr val="FFFFFF"/>
                </a:solidFill>
              </a:rPr>
              <a:t>Cyprus:</a:t>
            </a:r>
          </a:p>
          <a:p>
            <a:r>
              <a:rPr lang="de-DE" sz="2000">
                <a:solidFill>
                  <a:srgbClr val="FFFFFF"/>
                </a:solidFill>
              </a:rPr>
              <a:t>It is getting hotter</a:t>
            </a:r>
          </a:p>
          <a:p>
            <a:pPr marL="0" indent="0">
              <a:buNone/>
            </a:pPr>
            <a:r>
              <a:rPr lang="de-DE" sz="2000">
                <a:solidFill>
                  <a:srgbClr val="FFFFFF"/>
                </a:solidFill>
              </a:rPr>
              <a:t>German:</a:t>
            </a:r>
          </a:p>
          <a:p>
            <a:r>
              <a:rPr lang="de-DE" sz="2000">
                <a:solidFill>
                  <a:srgbClr val="FFFFFF"/>
                </a:solidFill>
              </a:rPr>
              <a:t>Forests are dying</a:t>
            </a:r>
          </a:p>
        </p:txBody>
      </p:sp>
    </p:spTree>
    <p:extLst>
      <p:ext uri="{BB962C8B-B14F-4D97-AF65-F5344CB8AC3E}">
        <p14:creationId xmlns:p14="http://schemas.microsoft.com/office/powerpoint/2010/main" val="352362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E4FCD29585F6B48B7A3C900FB122549" ma:contentTypeVersion="6" ma:contentTypeDescription="Ein neues Dokument erstellen." ma:contentTypeScope="" ma:versionID="3aa5d3ef29a04d5f85ad60721621e6f7">
  <xsd:schema xmlns:xsd="http://www.w3.org/2001/XMLSchema" xmlns:xs="http://www.w3.org/2001/XMLSchema" xmlns:p="http://schemas.microsoft.com/office/2006/metadata/properties" xmlns:ns2="00d0d1ee-13b4-4025-bc68-8da032462bb6" targetNamespace="http://schemas.microsoft.com/office/2006/metadata/properties" ma:root="true" ma:fieldsID="5f89881bd90a1cd4ac71fb67e3801a7b" ns2:_="">
    <xsd:import namespace="00d0d1ee-13b4-4025-bc68-8da032462b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d0d1ee-13b4-4025-bc68-8da032462b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CE2F6A-C4E4-490A-A145-7B063A7CDE7B}"/>
</file>

<file path=customXml/itemProps2.xml><?xml version="1.0" encoding="utf-8"?>
<ds:datastoreItem xmlns:ds="http://schemas.openxmlformats.org/officeDocument/2006/customXml" ds:itemID="{8BE5970A-3A2E-4BE7-87D5-CC063AF39F9C}"/>
</file>

<file path=customXml/itemProps3.xml><?xml version="1.0" encoding="utf-8"?>
<ds:datastoreItem xmlns:ds="http://schemas.openxmlformats.org/officeDocument/2006/customXml" ds:itemID="{E929CE96-7C5E-4955-B8C5-0C417DDDB97A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1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</vt:lpstr>
      <vt:lpstr>Climate Change Impact on our Personal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Impact on our Personal life</dc:title>
  <dc:creator>Alexander Haug</dc:creator>
  <cp:lastModifiedBy>Alexander Haug</cp:lastModifiedBy>
  <cp:revision>2</cp:revision>
  <dcterms:created xsi:type="dcterms:W3CDTF">2020-12-11T07:35:39Z</dcterms:created>
  <dcterms:modified xsi:type="dcterms:W3CDTF">2020-12-11T09:48:58Z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0x0101001E4FCD29585F6B48B7A3C900FB122549</vt:lpwstr>
  </property>
</Properties>
</file>