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93CE6-716C-4461-9982-F4416DE9C6E6}" v="26" dt="2020-12-11T08:16:42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a Stenberg" userId="938b274d-cc1e-4226-bf98-8d161f7fe5e7" providerId="ADAL" clId="{D5D93CE6-716C-4461-9982-F4416DE9C6E6}"/>
    <pc:docChg chg="custSel mod addSld delSld modSld">
      <pc:chgData name="Lova Stenberg" userId="938b274d-cc1e-4226-bf98-8d161f7fe5e7" providerId="ADAL" clId="{D5D93CE6-716C-4461-9982-F4416DE9C6E6}" dt="2020-12-11T08:30:13.729" v="538" actId="20577"/>
      <pc:docMkLst>
        <pc:docMk/>
      </pc:docMkLst>
      <pc:sldChg chg="addSp delSp modSp mod setBg setClrOvrMap">
        <pc:chgData name="Lova Stenberg" userId="938b274d-cc1e-4226-bf98-8d161f7fe5e7" providerId="ADAL" clId="{D5D93CE6-716C-4461-9982-F4416DE9C6E6}" dt="2020-12-11T08:16:07.257" v="461" actId="26606"/>
        <pc:sldMkLst>
          <pc:docMk/>
          <pc:sldMk cId="3460958891" sldId="256"/>
        </pc:sldMkLst>
        <pc:spChg chg="mod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2" creationId="{A7F1A2E9-5A78-42D8-A09C-FE1746A9C41E}"/>
          </ac:spMkLst>
        </pc:spChg>
        <pc:spChg chg="mod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3" creationId="{52A09BAC-95F6-4CBC-8EA4-D8CCB80764B1}"/>
          </ac:spMkLst>
        </pc:spChg>
        <pc:spChg chg="add del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71" creationId="{0671A8AE-40A1-4631-A6B8-581AFF065482}"/>
          </ac:spMkLst>
        </pc:spChg>
        <pc:spChg chg="add del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73" creationId="{AB58EF07-17C2-48CF-ABB0-EEF1F17CB8F0}"/>
          </ac:spMkLst>
        </pc:spChg>
        <pc:spChg chg="add del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75" creationId="{AF2F604E-43BE-4DC3-B983-E071523364F8}"/>
          </ac:spMkLst>
        </pc:spChg>
        <pc:spChg chg="add del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77" creationId="{08C9B587-E65E-4B52-B37C-ABEBB6E87928}"/>
          </ac:spMkLst>
        </pc:spChg>
        <pc:spChg chg="add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135" creationId="{526E0BFB-CDF1-4990-8C11-AC849311E0A8}"/>
          </ac:spMkLst>
        </pc:spChg>
        <pc:spChg chg="add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137" creationId="{6069A1F8-9BEB-4786-9694-FC48B2D75D21}"/>
          </ac:spMkLst>
        </pc:spChg>
        <pc:spChg chg="add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139" creationId="{AF2F604E-43BE-4DC3-B983-E071523364F8}"/>
          </ac:spMkLst>
        </pc:spChg>
        <pc:spChg chg="add">
          <ac:chgData name="Lova Stenberg" userId="938b274d-cc1e-4226-bf98-8d161f7fe5e7" providerId="ADAL" clId="{D5D93CE6-716C-4461-9982-F4416DE9C6E6}" dt="2020-12-11T08:16:07.257" v="461" actId="26606"/>
          <ac:spMkLst>
            <pc:docMk/>
            <pc:sldMk cId="3460958891" sldId="256"/>
            <ac:spMk id="141" creationId="{08C9B587-E65E-4B52-B37C-ABEBB6E87928}"/>
          </ac:spMkLst>
        </pc:spChg>
        <pc:picChg chg="add mod ord">
          <ac:chgData name="Lova Stenberg" userId="938b274d-cc1e-4226-bf98-8d161f7fe5e7" providerId="ADAL" clId="{D5D93CE6-716C-4461-9982-F4416DE9C6E6}" dt="2020-12-11T08:16:07.257" v="461" actId="26606"/>
          <ac:picMkLst>
            <pc:docMk/>
            <pc:sldMk cId="3460958891" sldId="256"/>
            <ac:picMk id="1026" creationId="{7127E683-274F-416F-991B-48A1294052BE}"/>
          </ac:picMkLst>
        </pc:picChg>
      </pc:sldChg>
      <pc:sldChg chg="addSp modSp add">
        <pc:chgData name="Lova Stenberg" userId="938b274d-cc1e-4226-bf98-8d161f7fe5e7" providerId="ADAL" clId="{D5D93CE6-716C-4461-9982-F4416DE9C6E6}" dt="2020-12-11T08:16:17.080" v="462" actId="1076"/>
        <pc:sldMkLst>
          <pc:docMk/>
          <pc:sldMk cId="389291942" sldId="257"/>
        </pc:sldMkLst>
        <pc:spChg chg="mod">
          <ac:chgData name="Lova Stenberg" userId="938b274d-cc1e-4226-bf98-8d161f7fe5e7" providerId="ADAL" clId="{D5D93CE6-716C-4461-9982-F4416DE9C6E6}" dt="2020-12-11T08:13:26.168" v="460" actId="20577"/>
          <ac:spMkLst>
            <pc:docMk/>
            <pc:sldMk cId="389291942" sldId="257"/>
            <ac:spMk id="3" creationId="{AC7CB0A6-98E4-4412-BAF5-E41590A3A040}"/>
          </ac:spMkLst>
        </pc:spChg>
        <pc:spChg chg="mod">
          <ac:chgData name="Lova Stenberg" userId="938b274d-cc1e-4226-bf98-8d161f7fe5e7" providerId="ADAL" clId="{D5D93CE6-716C-4461-9982-F4416DE9C6E6}" dt="2020-12-11T07:58:03.694" v="175" actId="14100"/>
          <ac:spMkLst>
            <pc:docMk/>
            <pc:sldMk cId="389291942" sldId="257"/>
            <ac:spMk id="4" creationId="{A5F551C8-E6E9-4275-9A9C-F47A1B6E2D4C}"/>
          </ac:spMkLst>
        </pc:spChg>
        <pc:picChg chg="add mod">
          <ac:chgData name="Lova Stenberg" userId="938b274d-cc1e-4226-bf98-8d161f7fe5e7" providerId="ADAL" clId="{D5D93CE6-716C-4461-9982-F4416DE9C6E6}" dt="2020-12-11T08:16:17.080" v="462" actId="1076"/>
          <ac:picMkLst>
            <pc:docMk/>
            <pc:sldMk cId="389291942" sldId="257"/>
            <ac:picMk id="2050" creationId="{CD34A303-FD39-40FE-BC0F-8205A2CC6B91}"/>
          </ac:picMkLst>
        </pc:picChg>
      </pc:sldChg>
      <pc:sldChg chg="addSp modSp add">
        <pc:chgData name="Lova Stenberg" userId="938b274d-cc1e-4226-bf98-8d161f7fe5e7" providerId="ADAL" clId="{D5D93CE6-716C-4461-9982-F4416DE9C6E6}" dt="2020-12-11T08:30:13.729" v="538" actId="20577"/>
        <pc:sldMkLst>
          <pc:docMk/>
          <pc:sldMk cId="2585858223" sldId="258"/>
        </pc:sldMkLst>
        <pc:spChg chg="mod">
          <ac:chgData name="Lova Stenberg" userId="938b274d-cc1e-4226-bf98-8d161f7fe5e7" providerId="ADAL" clId="{D5D93CE6-716C-4461-9982-F4416DE9C6E6}" dt="2020-12-11T08:17:34.096" v="511" actId="20577"/>
          <ac:spMkLst>
            <pc:docMk/>
            <pc:sldMk cId="2585858223" sldId="258"/>
            <ac:spMk id="2" creationId="{FFE972FD-DFCB-4419-BA5C-AB7CC0806B54}"/>
          </ac:spMkLst>
        </pc:spChg>
        <pc:spChg chg="mod">
          <ac:chgData name="Lova Stenberg" userId="938b274d-cc1e-4226-bf98-8d161f7fe5e7" providerId="ADAL" clId="{D5D93CE6-716C-4461-9982-F4416DE9C6E6}" dt="2020-12-11T08:30:13.729" v="538" actId="20577"/>
          <ac:spMkLst>
            <pc:docMk/>
            <pc:sldMk cId="2585858223" sldId="258"/>
            <ac:spMk id="3" creationId="{A6F56B57-E0DF-4B9B-B8C4-61075EC82EFA}"/>
          </ac:spMkLst>
        </pc:spChg>
        <pc:spChg chg="mod">
          <ac:chgData name="Lova Stenberg" userId="938b274d-cc1e-4226-bf98-8d161f7fe5e7" providerId="ADAL" clId="{D5D93CE6-716C-4461-9982-F4416DE9C6E6}" dt="2020-12-11T08:03:22.668" v="318" actId="27636"/>
          <ac:spMkLst>
            <pc:docMk/>
            <pc:sldMk cId="2585858223" sldId="258"/>
            <ac:spMk id="4" creationId="{B3A9F040-F546-4C9D-B20A-66DAED830A3B}"/>
          </ac:spMkLst>
        </pc:spChg>
        <pc:picChg chg="add mod">
          <ac:chgData name="Lova Stenberg" userId="938b274d-cc1e-4226-bf98-8d161f7fe5e7" providerId="ADAL" clId="{D5D93CE6-716C-4461-9982-F4416DE9C6E6}" dt="2020-12-11T08:03:22.668" v="318" actId="27636"/>
          <ac:picMkLst>
            <pc:docMk/>
            <pc:sldMk cId="2585858223" sldId="258"/>
            <ac:picMk id="3074" creationId="{499734D7-7587-4FFC-9BF5-96F7AE9AF893}"/>
          </ac:picMkLst>
        </pc:picChg>
        <pc:picChg chg="add mod">
          <ac:chgData name="Lova Stenberg" userId="938b274d-cc1e-4226-bf98-8d161f7fe5e7" providerId="ADAL" clId="{D5D93CE6-716C-4461-9982-F4416DE9C6E6}" dt="2020-12-11T08:16:30.614" v="465" actId="14100"/>
          <ac:picMkLst>
            <pc:docMk/>
            <pc:sldMk cId="2585858223" sldId="258"/>
            <ac:picMk id="3076" creationId="{DCDBBD11-7DA3-4A8F-AD10-913FF8FE5B25}"/>
          </ac:picMkLst>
        </pc:picChg>
      </pc:sldChg>
      <pc:sldChg chg="modSp add del">
        <pc:chgData name="Lova Stenberg" userId="938b274d-cc1e-4226-bf98-8d161f7fe5e7" providerId="ADAL" clId="{D5D93CE6-716C-4461-9982-F4416DE9C6E6}" dt="2020-12-11T08:07:07.223" v="331" actId="2696"/>
        <pc:sldMkLst>
          <pc:docMk/>
          <pc:sldMk cId="1882893168" sldId="259"/>
        </pc:sldMkLst>
        <pc:spChg chg="mod">
          <ac:chgData name="Lova Stenberg" userId="938b274d-cc1e-4226-bf98-8d161f7fe5e7" providerId="ADAL" clId="{D5D93CE6-716C-4461-9982-F4416DE9C6E6}" dt="2020-12-11T08:06:49.771" v="330" actId="20577"/>
          <ac:spMkLst>
            <pc:docMk/>
            <pc:sldMk cId="1882893168" sldId="259"/>
            <ac:spMk id="4" creationId="{3CEC2CDB-7D8A-41DC-9E08-B0061058EC67}"/>
          </ac:spMkLst>
        </pc:spChg>
      </pc:sldChg>
      <pc:sldChg chg="addSp modSp add">
        <pc:chgData name="Lova Stenberg" userId="938b274d-cc1e-4226-bf98-8d161f7fe5e7" providerId="ADAL" clId="{D5D93CE6-716C-4461-9982-F4416DE9C6E6}" dt="2020-12-11T08:17:42.889" v="523" actId="20577"/>
        <pc:sldMkLst>
          <pc:docMk/>
          <pc:sldMk cId="3477942126" sldId="259"/>
        </pc:sldMkLst>
        <pc:spChg chg="mod">
          <ac:chgData name="Lova Stenberg" userId="938b274d-cc1e-4226-bf98-8d161f7fe5e7" providerId="ADAL" clId="{D5D93CE6-716C-4461-9982-F4416DE9C6E6}" dt="2020-12-11T08:17:42.889" v="523" actId="20577"/>
          <ac:spMkLst>
            <pc:docMk/>
            <pc:sldMk cId="3477942126" sldId="259"/>
            <ac:spMk id="2" creationId="{C5D5850D-81B2-47D3-AF20-D3C4B76D8DD8}"/>
          </ac:spMkLst>
        </pc:spChg>
        <pc:spChg chg="mod">
          <ac:chgData name="Lova Stenberg" userId="938b274d-cc1e-4226-bf98-8d161f7fe5e7" providerId="ADAL" clId="{D5D93CE6-716C-4461-9982-F4416DE9C6E6}" dt="2020-12-11T08:09:45.789" v="453" actId="20577"/>
          <ac:spMkLst>
            <pc:docMk/>
            <pc:sldMk cId="3477942126" sldId="259"/>
            <ac:spMk id="3" creationId="{40F62E1A-77DA-4F5C-A2ED-625585517276}"/>
          </ac:spMkLst>
        </pc:spChg>
        <pc:spChg chg="mod">
          <ac:chgData name="Lova Stenberg" userId="938b274d-cc1e-4226-bf98-8d161f7fe5e7" providerId="ADAL" clId="{D5D93CE6-716C-4461-9982-F4416DE9C6E6}" dt="2020-12-11T08:12:40.801" v="457" actId="14100"/>
          <ac:spMkLst>
            <pc:docMk/>
            <pc:sldMk cId="3477942126" sldId="259"/>
            <ac:spMk id="4" creationId="{1B11D2C0-9818-4D8B-8A43-BCB6B0EA261F}"/>
          </ac:spMkLst>
        </pc:spChg>
        <pc:picChg chg="add mod">
          <ac:chgData name="Lova Stenberg" userId="938b274d-cc1e-4226-bf98-8d161f7fe5e7" providerId="ADAL" clId="{D5D93CE6-716C-4461-9982-F4416DE9C6E6}" dt="2020-12-11T08:16:42.546" v="468" actId="14100"/>
          <ac:picMkLst>
            <pc:docMk/>
            <pc:sldMk cId="3477942126" sldId="259"/>
            <ac:picMk id="4098" creationId="{51826D49-D525-4AEF-B899-3F4339430B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6D427F-6329-4D29-B186-DE99B426F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489E02F-F663-421F-8162-ACB399BED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547531-B593-4698-B125-B1536EFF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4D94CC-9AED-41F5-BADF-38DACF33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68DB58D-B7A1-4CE2-A001-99DD026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919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874599-46B0-4663-A62C-A7765011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096E37-2630-48D8-B318-B6FBB890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81DF10-4A28-41EF-B26E-378E3D2B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BBA07B-4D69-4C0C-8F3F-0C7A7102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2ABE089-284E-4DDF-81B9-EF9F6D5E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36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18C890D-AC34-4082-B2AF-302A43D2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00AAC35-5C5A-4559-9595-14F61EF9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A55CBD4-4EA7-48E6-ADE2-9FA012DF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AFF9FF-D481-4328-AEDD-D98CD97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4CDE7DD-6E51-406D-AA36-B0213D03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4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DC7F3E-FBA3-4014-91C1-C8EB2D8A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CC1298-7EC1-46D8-A6CF-5540BDCF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6A7C286-98EA-4917-9C69-1FF12847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AB06F7-16A4-4B85-A92A-59A97775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475040-CAA8-4629-B5C4-35E7F9D5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17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66B0F1-70AA-4146-9BA4-BDDFB36A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9CE8BA-71C2-41F1-A7AC-BAA24276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73280F-8641-4B78-938D-7E520596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7107B9-62AF-40AD-8125-C0266653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70E0B5-C5B9-49B4-92F2-99FFDD48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66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48CB36-54B7-4922-8055-04714664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188E99-2BC9-49AA-B9D0-558B2B2F5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2E88B4E-0EF8-441A-A3CF-342B7AD0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0F0BFE7-3A42-4FF6-AE9F-DA8FC676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D6CE3C-0025-41EB-97BD-1A2FF84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E22D1F1-A80B-4D3B-B431-C7481D0B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2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A4DAEB-54C2-46B1-B302-A678020C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F646EFF-0DFD-4F0B-AFDF-26FDA116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195978B-062E-45C3-9610-517A424F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BB14F92-4076-484C-9A8F-5700A33B5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7A77A7E-2659-414B-BCC0-0BC88BB3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07DEB0B-4D44-4AB3-907F-F7473E7E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C307CB7-07CC-4D79-9CAF-17ED5517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7A0EA1C-F717-4A97-A677-93CEBC74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857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198C6B-69B5-4D4D-B183-C8CA2CBF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05B98A2-87DA-4C0E-8907-D9C12555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21AE2DF-C41A-47A6-9A0F-8234C123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A89A829-A41C-4A51-9244-46D23426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54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12D9D10-F6BE-4BC5-8F52-A414E43C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D1E24D0-6D62-4CE2-891C-423173F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43B3C5E-99F8-4AEB-9E53-6C7E4455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274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C0667A-60ED-4610-B9E2-C1F4A1AD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9A7FFC-69A7-48A3-A58E-9D2FA676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3917963-CB95-476C-9958-A25AC262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74CD3E0-7143-4EFA-A060-2194168F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5755F68-5223-4DAD-96AE-73836675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15B8A41-9B6C-4CAC-BB2C-76E32F56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59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5B4C94-469B-4820-9A02-01804941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0309383-C3A8-4E3B-8BF2-48042D728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738E0C0-D78D-479F-B392-D0283662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1314409-5700-4208-925E-7FB3ABDE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2DB0550-C285-4701-8CC6-ED391094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8711624-C0D2-4537-B13B-683B5B00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762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1602C7B-79AE-4AAA-81C8-0A95D2B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F92C3F3-88DE-4CF7-85F4-2B633CFA0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438571-482B-467E-9643-2F512FB9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BD7D-F266-48EB-9EB7-C2CEA3368528}" type="datetimeFigureOut">
              <a:rPr lang="sv-SE" smtClean="0"/>
              <a:t>2020-12-11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82AFF0-3105-4780-965C-7C7CCC49B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3F8D336-04EA-4115-AB1A-4E0E90D20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C2E7-AC18-4D78-A0B7-604FD84A6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99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sa källbilden">
            <a:extLst>
              <a:ext uri="{FF2B5EF4-FFF2-40B4-BE49-F238E27FC236}">
                <a16:creationId xmlns:a16="http://schemas.microsoft.com/office/drawing/2014/main" id="{7127E683-274F-416F-991B-48A129405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0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7F1A2E9-5A78-42D8-A09C-FE1746A9C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800"/>
              <a:t>Why are we worried about the climate change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2A09BAC-95F6-4CBC-8EA4-D8CCB807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sv-SE" sz="20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95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842C7D-C95A-4B87-A0E6-B778C32B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7CB0A6-98E4-4412-BAF5-E41590A3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worried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it </a:t>
            </a:r>
            <a:r>
              <a:rPr lang="sv-SE" dirty="0" err="1"/>
              <a:t>will</a:t>
            </a:r>
            <a:r>
              <a:rPr lang="sv-SE" dirty="0"/>
              <a:t> get </a:t>
            </a:r>
            <a:r>
              <a:rPr lang="sv-SE" dirty="0" err="1"/>
              <a:t>worse</a:t>
            </a:r>
            <a:r>
              <a:rPr lang="sv-SE" dirty="0"/>
              <a:t> in the </a:t>
            </a:r>
            <a:r>
              <a:rPr lang="sv-SE" dirty="0" err="1"/>
              <a:t>future</a:t>
            </a:r>
            <a:r>
              <a:rPr lang="sv-SE" dirty="0"/>
              <a:t> and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can´t</a:t>
            </a:r>
            <a:r>
              <a:rPr lang="sv-SE" dirty="0"/>
              <a:t> stop the </a:t>
            </a:r>
            <a:r>
              <a:rPr lang="sv-SE" dirty="0" err="1"/>
              <a:t>climate</a:t>
            </a:r>
            <a:r>
              <a:rPr lang="sv-SE" dirty="0"/>
              <a:t> </a:t>
            </a:r>
            <a:r>
              <a:rPr lang="sv-SE" dirty="0" err="1"/>
              <a:t>changes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5F551C8-E6E9-4275-9A9C-F47A1B6E2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3596794"/>
            <a:ext cx="2359706" cy="2272194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2050" name="Picture 2" descr="Visa källbilden">
            <a:extLst>
              <a:ext uri="{FF2B5EF4-FFF2-40B4-BE49-F238E27FC236}">
                <a16:creationId xmlns:a16="http://schemas.microsoft.com/office/drawing/2014/main" id="{CD34A303-FD39-40FE-BC0F-8205A2CC6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49" y="2349306"/>
            <a:ext cx="6172200" cy="45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9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E972FD-DFCB-4419-BA5C-AB7CC080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257298"/>
            <a:ext cx="3971362" cy="800101"/>
          </a:xfrm>
        </p:spPr>
        <p:txBody>
          <a:bodyPr>
            <a:normAutofit/>
          </a:bodyPr>
          <a:lstStyle/>
          <a:p>
            <a:r>
              <a:rPr lang="sv-SE" dirty="0" err="1"/>
              <a:t>consequences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F56B57-E0DF-4B9B-B8C4-61075EC8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species going to </a:t>
            </a:r>
            <a:r>
              <a:rPr lang="sv-SE" dirty="0" err="1"/>
              <a:t>die</a:t>
            </a:r>
            <a:r>
              <a:rPr lang="sv-SE" dirty="0"/>
              <a:t> and </a:t>
            </a:r>
            <a:r>
              <a:rPr lang="sv-SE" dirty="0" err="1"/>
              <a:t>disappear</a:t>
            </a:r>
            <a:r>
              <a:rPr lang="sv-SE" dirty="0"/>
              <a:t> </a:t>
            </a:r>
          </a:p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bees</a:t>
            </a:r>
            <a:endParaRPr lang="sv-SE" dirty="0"/>
          </a:p>
          <a:p>
            <a:r>
              <a:rPr lang="sv-SE" dirty="0"/>
              <a:t>Problems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fruits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not </a:t>
            </a:r>
            <a:r>
              <a:rPr lang="sv-SE" dirty="0" err="1"/>
              <a:t>pollinate</a:t>
            </a:r>
            <a:r>
              <a:rPr lang="sv-SE" dirty="0"/>
              <a:t> 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3A9F040-F546-4C9D-B20A-66DAED830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561583" y="7160853"/>
            <a:ext cx="45719" cy="203559"/>
          </a:xfrm>
        </p:spPr>
        <p:txBody>
          <a:bodyPr>
            <a:normAutofit fontScale="55000" lnSpcReduction="20000"/>
          </a:bodyPr>
          <a:lstStyle/>
          <a:p>
            <a:endParaRPr lang="sv-SE" dirty="0"/>
          </a:p>
        </p:txBody>
      </p:sp>
      <p:pic>
        <p:nvPicPr>
          <p:cNvPr id="3074" name="Picture 2" descr="Visa källbilden">
            <a:extLst>
              <a:ext uri="{FF2B5EF4-FFF2-40B4-BE49-F238E27FC236}">
                <a16:creationId xmlns:a16="http://schemas.microsoft.com/office/drawing/2014/main" id="{499734D7-7587-4FFC-9BF5-96F7AE9A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7" y="6260122"/>
            <a:ext cx="255289" cy="1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isa källbilden">
            <a:extLst>
              <a:ext uri="{FF2B5EF4-FFF2-40B4-BE49-F238E27FC236}">
                <a16:creationId xmlns:a16="http://schemas.microsoft.com/office/drawing/2014/main" id="{DCDBBD11-7DA3-4A8F-AD10-913FF8FE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574"/>
            <a:ext cx="5309732" cy="341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D5850D-81B2-47D3-AF20-D3C4B76D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consequences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F62E1A-77DA-4F5C-A2ED-62558551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If glaciers </a:t>
            </a:r>
            <a:r>
              <a:rPr lang="sv-SE" dirty="0" err="1"/>
              <a:t>melt</a:t>
            </a:r>
            <a:r>
              <a:rPr lang="sv-SE" dirty="0"/>
              <a:t> and </a:t>
            </a:r>
            <a:r>
              <a:rPr lang="sv-SE" dirty="0" err="1"/>
              <a:t>countries</a:t>
            </a:r>
            <a:r>
              <a:rPr lang="sv-SE" dirty="0"/>
              <a:t> </a:t>
            </a:r>
            <a:r>
              <a:rPr lang="sv-SE" dirty="0" err="1"/>
              <a:t>disappear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floods</a:t>
            </a:r>
            <a:r>
              <a:rPr lang="sv-SE" dirty="0"/>
              <a:t>, 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people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to </a:t>
            </a:r>
            <a:r>
              <a:rPr lang="sv-SE" dirty="0" err="1"/>
              <a:t>flee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B11D2C0-9818-4D8B-8A43-BCB6B0EA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3321118"/>
            <a:ext cx="2100606" cy="2547870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4098" name="Picture 2" descr="Visa källbilden">
            <a:extLst>
              <a:ext uri="{FF2B5EF4-FFF2-40B4-BE49-F238E27FC236}">
                <a16:creationId xmlns:a16="http://schemas.microsoft.com/office/drawing/2014/main" id="{51826D49-D525-4AEF-B899-3F433943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7" y="2423225"/>
            <a:ext cx="6344529" cy="383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4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914AA3-7F5B-48CD-870A-8AC897187F34}"/>
</file>

<file path=customXml/itemProps2.xml><?xml version="1.0" encoding="utf-8"?>
<ds:datastoreItem xmlns:ds="http://schemas.openxmlformats.org/officeDocument/2006/customXml" ds:itemID="{57C4C468-4109-4F1F-8BCB-A19A98D088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EAA4A4-BD78-42E5-9232-23155C31040B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5f7d0027-8b45-409f-b12a-65de1f6b2c5f"/>
    <ds:schemaRef ds:uri="http://schemas.microsoft.com/office/infopath/2007/PartnerControls"/>
    <ds:schemaRef ds:uri="a08d3dff-106a-41ab-b8ee-a3bf306ea74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Bredbild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Why are we worried about the climate change</vt:lpstr>
      <vt:lpstr>PowerPoint-presentation</vt:lpstr>
      <vt:lpstr>consequences</vt:lpstr>
      <vt:lpstr>consequences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we worried about the climate change</dc:title>
  <dc:creator>Lova Stenberg</dc:creator>
  <cp:lastModifiedBy>Lova Stenberg</cp:lastModifiedBy>
  <cp:revision>1</cp:revision>
  <dcterms:created xsi:type="dcterms:W3CDTF">2020-12-11T08:16:07Z</dcterms:created>
  <dcterms:modified xsi:type="dcterms:W3CDTF">2020-12-11T08:31:03Z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