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D84D9-D385-48BA-8ECD-EB2CCE4B54F9}" v="34" dt="2020-12-11T07:52:11.476"/>
    <p1510:client id="{FCF2A7F1-3690-490A-B3D1-09FD0F09271D}" v="551" dt="2020-12-11T07:59:1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Kres" userId="S::julian.kres@gds1.schulen.schulelrabb.de::9f2a0af5-a16e-4baa-a8c7-e8898d784456" providerId="AD" clId="Web-{CD1D84D9-D385-48BA-8ECD-EB2CCE4B54F9}"/>
    <pc:docChg chg="modSld">
      <pc:chgData name="Julian Kres" userId="S::julian.kres@gds1.schulen.schulelrabb.de::9f2a0af5-a16e-4baa-a8c7-e8898d784456" providerId="AD" clId="Web-{CD1D84D9-D385-48BA-8ECD-EB2CCE4B54F9}" dt="2020-12-11T07:54:52.980" v="32"/>
      <pc:docMkLst>
        <pc:docMk/>
      </pc:docMkLst>
      <pc:sldChg chg="addSp modSp mod setBg setClrOvrMap">
        <pc:chgData name="Julian Kres" userId="S::julian.kres@gds1.schulen.schulelrabb.de::9f2a0af5-a16e-4baa-a8c7-e8898d784456" providerId="AD" clId="Web-{CD1D84D9-D385-48BA-8ECD-EB2CCE4B54F9}" dt="2020-12-11T07:42:08.134" v="16"/>
        <pc:sldMkLst>
          <pc:docMk/>
          <pc:sldMk cId="1577499883" sldId="256"/>
        </pc:sldMkLst>
        <pc:spChg chg="mod">
          <ac:chgData name="Julian Kres" userId="S::julian.kres@gds1.schulen.schulelrabb.de::9f2a0af5-a16e-4baa-a8c7-e8898d784456" providerId="AD" clId="Web-{CD1D84D9-D385-48BA-8ECD-EB2CCE4B54F9}" dt="2020-12-11T07:42:08.134" v="1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ulian Kres" userId="S::julian.kres@gds1.schulen.schulelrabb.de::9f2a0af5-a16e-4baa-a8c7-e8898d784456" providerId="AD" clId="Web-{CD1D84D9-D385-48BA-8ECD-EB2CCE4B54F9}" dt="2020-12-11T07:42:08.134" v="16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42:08.134" v="16"/>
          <ac:spMkLst>
            <pc:docMk/>
            <pc:sldMk cId="1577499883" sldId="256"/>
            <ac:spMk id="9" creationId="{71B2258F-86CA-4D4D-8270-BC05FCDEBFB3}"/>
          </ac:spMkLst>
        </pc:spChg>
        <pc:picChg chg="add mod ord">
          <ac:chgData name="Julian Kres" userId="S::julian.kres@gds1.schulen.schulelrabb.de::9f2a0af5-a16e-4baa-a8c7-e8898d784456" providerId="AD" clId="Web-{CD1D84D9-D385-48BA-8ECD-EB2CCE4B54F9}" dt="2020-12-11T07:42:08.134" v="16"/>
          <ac:picMkLst>
            <pc:docMk/>
            <pc:sldMk cId="1577499883" sldId="256"/>
            <ac:picMk id="4" creationId="{D5D586D1-C80A-4AD7-86D0-6917104AC44D}"/>
          </ac:picMkLst>
        </pc:picChg>
      </pc:sldChg>
      <pc:sldChg chg="addSp delSp modSp mod setBg setClrOvrMap">
        <pc:chgData name="Julian Kres" userId="S::julian.kres@gds1.schulen.schulelrabb.de::9f2a0af5-a16e-4baa-a8c7-e8898d784456" providerId="AD" clId="Web-{CD1D84D9-D385-48BA-8ECD-EB2CCE4B54F9}" dt="2020-12-11T07:54:18.057" v="31"/>
        <pc:sldMkLst>
          <pc:docMk/>
          <pc:sldMk cId="2258499728" sldId="257"/>
        </pc:sldMkLst>
        <pc:spChg chg="mo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2" creationId="{6CF21659-CA9E-49ED-8CBB-5E1BBEB9B80B}"/>
          </ac:spMkLst>
        </pc:spChg>
        <pc:spChg chg="mo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3" creationId="{82C1C41A-02EB-4282-89BA-D0F243723793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9" creationId="{07977D39-626F-40D7-B00F-16E02602DD5A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10" creationId="{B905CDE4-B751-4B3E-B625-6E59F8903414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11" creationId="{08108C16-F4C0-44AA-999D-17BD39219B24}"/>
          </ac:spMkLst>
        </pc:spChg>
        <pc:spChg chg="add del">
          <ac:chgData name="Julian Kres" userId="S::julian.kres@gds1.schulen.schulelrabb.de::9f2a0af5-a16e-4baa-a8c7-e8898d784456" providerId="AD" clId="Web-{CD1D84D9-D385-48BA-8ECD-EB2CCE4B54F9}" dt="2020-12-11T07:54:18.042" v="30"/>
          <ac:spMkLst>
            <pc:docMk/>
            <pc:sldMk cId="2258499728" sldId="257"/>
            <ac:spMk id="12" creationId="{A3C210E6-A35A-4F68-8D60-801A019C75B8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54:18.057" v="31"/>
          <ac:spMkLst>
            <pc:docMk/>
            <pc:sldMk cId="2258499728" sldId="257"/>
            <ac:spMk id="13" creationId="{C8F10CB3-3B5E-4C7A-98CF-B87454DDFA39}"/>
          </ac:spMkLst>
        </pc:spChg>
        <pc:spChg chg="add del">
          <ac:chgData name="Julian Kres" userId="S::julian.kres@gds1.schulen.schulelrabb.de::9f2a0af5-a16e-4baa-a8c7-e8898d784456" providerId="AD" clId="Web-{CD1D84D9-D385-48BA-8ECD-EB2CCE4B54F9}" dt="2020-12-11T07:54:18.042" v="30"/>
          <ac:spMkLst>
            <pc:docMk/>
            <pc:sldMk cId="2258499728" sldId="257"/>
            <ac:spMk id="14" creationId="{AC0D06B0-F19C-459E-B221-A34B506FB5E3}"/>
          </ac:spMkLst>
        </pc:spChg>
        <pc:spChg chg="add del">
          <ac:chgData name="Julian Kres" userId="S::julian.kres@gds1.schulen.schulelrabb.de::9f2a0af5-a16e-4baa-a8c7-e8898d784456" providerId="AD" clId="Web-{CD1D84D9-D385-48BA-8ECD-EB2CCE4B54F9}" dt="2020-12-11T07:54:18.042" v="30"/>
          <ac:spMkLst>
            <pc:docMk/>
            <pc:sldMk cId="2258499728" sldId="257"/>
            <ac:spMk id="16" creationId="{345B26DA-1C6B-4C66-81C9-9C1877FC2DB1}"/>
          </ac:spMkLst>
        </pc:spChg>
        <pc:spChg chg="add del">
          <ac:chgData name="Julian Kres" userId="S::julian.kres@gds1.schulen.schulelrabb.de::9f2a0af5-a16e-4baa-a8c7-e8898d784456" providerId="AD" clId="Web-{CD1D84D9-D385-48BA-8ECD-EB2CCE4B54F9}" dt="2020-12-11T07:54:18.042" v="30"/>
          <ac:spMkLst>
            <pc:docMk/>
            <pc:sldMk cId="2258499728" sldId="257"/>
            <ac:spMk id="18" creationId="{98DE6C44-43F8-4DE4-AB81-66853FFEA09A}"/>
          </ac:spMkLst>
        </pc:spChg>
        <pc:spChg chg="add del">
          <ac:chgData name="Julian Kres" userId="S::julian.kres@gds1.schulen.schulelrabb.de::9f2a0af5-a16e-4baa-a8c7-e8898d784456" providerId="AD" clId="Web-{CD1D84D9-D385-48BA-8ECD-EB2CCE4B54F9}" dt="2020-12-11T07:54:18.042" v="30"/>
          <ac:spMkLst>
            <pc:docMk/>
            <pc:sldMk cId="2258499728" sldId="257"/>
            <ac:spMk id="20" creationId="{2409529B-9B56-4F10-BE4D-F934DB89E57E}"/>
          </ac:spMkLst>
        </pc:spChg>
        <pc:picChg chg="add mod ord">
          <ac:chgData name="Julian Kres" userId="S::julian.kres@gds1.schulen.schulelrabb.de::9f2a0af5-a16e-4baa-a8c7-e8898d784456" providerId="AD" clId="Web-{CD1D84D9-D385-48BA-8ECD-EB2CCE4B54F9}" dt="2020-12-11T07:54:18.057" v="31"/>
          <ac:picMkLst>
            <pc:docMk/>
            <pc:sldMk cId="2258499728" sldId="257"/>
            <ac:picMk id="4" creationId="{F54BC698-F0BC-4760-B878-A0DC4F98588F}"/>
          </ac:picMkLst>
        </pc:picChg>
        <pc:picChg chg="add mod ord">
          <ac:chgData name="Julian Kres" userId="S::julian.kres@gds1.schulen.schulelrabb.de::9f2a0af5-a16e-4baa-a8c7-e8898d784456" providerId="AD" clId="Web-{CD1D84D9-D385-48BA-8ECD-EB2CCE4B54F9}" dt="2020-12-11T07:54:18.057" v="31"/>
          <ac:picMkLst>
            <pc:docMk/>
            <pc:sldMk cId="2258499728" sldId="257"/>
            <ac:picMk id="5" creationId="{010FFB92-7B6B-4982-A3D1-E61FA4BC0691}"/>
          </ac:picMkLst>
        </pc:picChg>
        <pc:picChg chg="add mod ord">
          <ac:chgData name="Julian Kres" userId="S::julian.kres@gds1.schulen.schulelrabb.de::9f2a0af5-a16e-4baa-a8c7-e8898d784456" providerId="AD" clId="Web-{CD1D84D9-D385-48BA-8ECD-EB2CCE4B54F9}" dt="2020-12-11T07:54:18.057" v="31"/>
          <ac:picMkLst>
            <pc:docMk/>
            <pc:sldMk cId="2258499728" sldId="257"/>
            <ac:picMk id="6" creationId="{049184BB-27BC-46B3-B211-32CD1D67D34F}"/>
          </ac:picMkLst>
        </pc:picChg>
        <pc:picChg chg="add mod ord">
          <ac:chgData name="Julian Kres" userId="S::julian.kres@gds1.schulen.schulelrabb.de::9f2a0af5-a16e-4baa-a8c7-e8898d784456" providerId="AD" clId="Web-{CD1D84D9-D385-48BA-8ECD-EB2CCE4B54F9}" dt="2020-12-11T07:54:18.057" v="31"/>
          <ac:picMkLst>
            <pc:docMk/>
            <pc:sldMk cId="2258499728" sldId="257"/>
            <ac:picMk id="7" creationId="{BC703979-B5E7-48CC-97FF-5AE04E217270}"/>
          </ac:picMkLst>
        </pc:picChg>
      </pc:sldChg>
      <pc:sldChg chg="addSp modSp mod setBg">
        <pc:chgData name="Julian Kres" userId="S::julian.kres@gds1.schulen.schulelrabb.de::9f2a0af5-a16e-4baa-a8c7-e8898d784456" providerId="AD" clId="Web-{CD1D84D9-D385-48BA-8ECD-EB2CCE4B54F9}" dt="2020-12-11T07:54:52.980" v="32"/>
        <pc:sldMkLst>
          <pc:docMk/>
          <pc:sldMk cId="1477386284" sldId="258"/>
        </pc:sldMkLst>
        <pc:spChg chg="mod">
          <ac:chgData name="Julian Kres" userId="S::julian.kres@gds1.schulen.schulelrabb.de::9f2a0af5-a16e-4baa-a8c7-e8898d784456" providerId="AD" clId="Web-{CD1D84D9-D385-48BA-8ECD-EB2CCE4B54F9}" dt="2020-12-11T07:54:52.980" v="32"/>
          <ac:spMkLst>
            <pc:docMk/>
            <pc:sldMk cId="1477386284" sldId="258"/>
            <ac:spMk id="2" creationId="{8F424577-DAAC-4D65-9AFD-12B46CC270EB}"/>
          </ac:spMkLst>
        </pc:spChg>
        <pc:spChg chg="mod">
          <ac:chgData name="Julian Kres" userId="S::julian.kres@gds1.schulen.schulelrabb.de::9f2a0af5-a16e-4baa-a8c7-e8898d784456" providerId="AD" clId="Web-{CD1D84D9-D385-48BA-8ECD-EB2CCE4B54F9}" dt="2020-12-11T07:54:52.980" v="32"/>
          <ac:spMkLst>
            <pc:docMk/>
            <pc:sldMk cId="1477386284" sldId="258"/>
            <ac:spMk id="3" creationId="{E75B7941-81AF-41D8-B5A8-FC477F5A3660}"/>
          </ac:spMkLst>
        </pc:spChg>
        <pc:spChg chg="add">
          <ac:chgData name="Julian Kres" userId="S::julian.kres@gds1.schulen.schulelrabb.de::9f2a0af5-a16e-4baa-a8c7-e8898d784456" providerId="AD" clId="Web-{CD1D84D9-D385-48BA-8ECD-EB2CCE4B54F9}" dt="2020-12-11T07:54:52.980" v="32"/>
          <ac:spMkLst>
            <pc:docMk/>
            <pc:sldMk cId="1477386284" sldId="258"/>
            <ac:spMk id="9" creationId="{3CD9DF72-87A3-404E-A828-84CBF11A8303}"/>
          </ac:spMkLst>
        </pc:spChg>
        <pc:picChg chg="add mod">
          <ac:chgData name="Julian Kres" userId="S::julian.kres@gds1.schulen.schulelrabb.de::9f2a0af5-a16e-4baa-a8c7-e8898d784456" providerId="AD" clId="Web-{CD1D84D9-D385-48BA-8ECD-EB2CCE4B54F9}" dt="2020-12-11T07:54:52.980" v="32"/>
          <ac:picMkLst>
            <pc:docMk/>
            <pc:sldMk cId="1477386284" sldId="258"/>
            <ac:picMk id="4" creationId="{C6AD03FC-22F7-4DB8-A567-9E21C5E63A5C}"/>
          </ac:picMkLst>
        </pc:picChg>
        <pc:cxnChg chg="add">
          <ac:chgData name="Julian Kres" userId="S::julian.kres@gds1.schulen.schulelrabb.de::9f2a0af5-a16e-4baa-a8c7-e8898d784456" providerId="AD" clId="Web-{CD1D84D9-D385-48BA-8ECD-EB2CCE4B54F9}" dt="2020-12-11T07:54:52.980" v="32"/>
          <ac:cxnSpMkLst>
            <pc:docMk/>
            <pc:sldMk cId="1477386284" sldId="258"/>
            <ac:cxnSpMk id="11" creationId="{20E3A342-4D61-4E3F-AF90-1AB42AEB96CC}"/>
          </ac:cxnSpMkLst>
        </pc:cxnChg>
      </pc:sldChg>
    </pc:docChg>
  </pc:docChgLst>
  <pc:docChgLst>
    <pc:chgData name="Ida Eriksson" userId="9651eceb-0864-421d-bfc7-6be1673565f5" providerId="ADAL" clId="{FCF2A7F1-3690-490A-B3D1-09FD0F09271D}"/>
    <pc:docChg chg="undo custSel addSld modSld">
      <pc:chgData name="Ida Eriksson" userId="9651eceb-0864-421d-bfc7-6be1673565f5" providerId="ADAL" clId="{FCF2A7F1-3690-490A-B3D1-09FD0F09271D}" dt="2020-12-11T08:19:57.251" v="612" actId="20577"/>
      <pc:docMkLst>
        <pc:docMk/>
      </pc:docMkLst>
      <pc:sldChg chg="modSp">
        <pc:chgData name="Ida Eriksson" userId="9651eceb-0864-421d-bfc7-6be1673565f5" providerId="ADAL" clId="{FCF2A7F1-3690-490A-B3D1-09FD0F09271D}" dt="2020-12-11T07:59:19.566" v="548" actId="20577"/>
        <pc:sldMkLst>
          <pc:docMk/>
          <pc:sldMk cId="1577499883" sldId="256"/>
        </pc:sldMkLst>
        <pc:spChg chg="mod">
          <ac:chgData name="Ida Eriksson" userId="9651eceb-0864-421d-bfc7-6be1673565f5" providerId="ADAL" clId="{FCF2A7F1-3690-490A-B3D1-09FD0F09271D}" dt="2020-12-11T07:59:19.566" v="548" actId="20577"/>
          <ac:spMkLst>
            <pc:docMk/>
            <pc:sldMk cId="1577499883" sldId="256"/>
            <ac:spMk id="2" creationId="{00000000-0000-0000-0000-000000000000}"/>
          </ac:spMkLst>
        </pc:spChg>
        <pc:picChg chg="mod">
          <ac:chgData name="Ida Eriksson" userId="9651eceb-0864-421d-bfc7-6be1673565f5" providerId="ADAL" clId="{FCF2A7F1-3690-490A-B3D1-09FD0F09271D}" dt="2020-12-11T07:42:32.904" v="240" actId="1076"/>
          <ac:picMkLst>
            <pc:docMk/>
            <pc:sldMk cId="1577499883" sldId="256"/>
            <ac:picMk id="4" creationId="{D5D586D1-C80A-4AD7-86D0-6917104AC44D}"/>
          </ac:picMkLst>
        </pc:picChg>
      </pc:sldChg>
      <pc:sldChg chg="modSp add">
        <pc:chgData name="Ida Eriksson" userId="9651eceb-0864-421d-bfc7-6be1673565f5" providerId="ADAL" clId="{FCF2A7F1-3690-490A-B3D1-09FD0F09271D}" dt="2020-12-11T08:19:57.251" v="612" actId="20577"/>
        <pc:sldMkLst>
          <pc:docMk/>
          <pc:sldMk cId="2258499728" sldId="257"/>
        </pc:sldMkLst>
        <pc:spChg chg="mod">
          <ac:chgData name="Ida Eriksson" userId="9651eceb-0864-421d-bfc7-6be1673565f5" providerId="ADAL" clId="{FCF2A7F1-3690-490A-B3D1-09FD0F09271D}" dt="2020-12-11T07:46:53.870" v="430" actId="2711"/>
          <ac:spMkLst>
            <pc:docMk/>
            <pc:sldMk cId="2258499728" sldId="257"/>
            <ac:spMk id="2" creationId="{6CF21659-CA9E-49ED-8CBB-5E1BBEB9B80B}"/>
          </ac:spMkLst>
        </pc:spChg>
        <pc:spChg chg="mod">
          <ac:chgData name="Ida Eriksson" userId="9651eceb-0864-421d-bfc7-6be1673565f5" providerId="ADAL" clId="{FCF2A7F1-3690-490A-B3D1-09FD0F09271D}" dt="2020-12-11T08:19:57.251" v="612" actId="20577"/>
          <ac:spMkLst>
            <pc:docMk/>
            <pc:sldMk cId="2258499728" sldId="257"/>
            <ac:spMk id="3" creationId="{82C1C41A-02EB-4282-89BA-D0F243723793}"/>
          </ac:spMkLst>
        </pc:spChg>
      </pc:sldChg>
      <pc:sldChg chg="modSp add">
        <pc:chgData name="Ida Eriksson" userId="9651eceb-0864-421d-bfc7-6be1673565f5" providerId="ADAL" clId="{FCF2A7F1-3690-490A-B3D1-09FD0F09271D}" dt="2020-12-11T07:53:35.615" v="518" actId="1076"/>
        <pc:sldMkLst>
          <pc:docMk/>
          <pc:sldMk cId="1477386284" sldId="258"/>
        </pc:sldMkLst>
        <pc:spChg chg="mod">
          <ac:chgData name="Ida Eriksson" userId="9651eceb-0864-421d-bfc7-6be1673565f5" providerId="ADAL" clId="{FCF2A7F1-3690-490A-B3D1-09FD0F09271D}" dt="2020-12-11T07:47:09.506" v="432" actId="2711"/>
          <ac:spMkLst>
            <pc:docMk/>
            <pc:sldMk cId="1477386284" sldId="258"/>
            <ac:spMk id="2" creationId="{8F424577-DAAC-4D65-9AFD-12B46CC270EB}"/>
          </ac:spMkLst>
        </pc:spChg>
        <pc:spChg chg="mod">
          <ac:chgData name="Ida Eriksson" userId="9651eceb-0864-421d-bfc7-6be1673565f5" providerId="ADAL" clId="{FCF2A7F1-3690-490A-B3D1-09FD0F09271D}" dt="2020-12-11T07:49:13.732" v="507" actId="20577"/>
          <ac:spMkLst>
            <pc:docMk/>
            <pc:sldMk cId="1477386284" sldId="258"/>
            <ac:spMk id="3" creationId="{E75B7941-81AF-41D8-B5A8-FC477F5A3660}"/>
          </ac:spMkLst>
        </pc:spChg>
        <pc:picChg chg="mod ord">
          <ac:chgData name="Ida Eriksson" userId="9651eceb-0864-421d-bfc7-6be1673565f5" providerId="ADAL" clId="{FCF2A7F1-3690-490A-B3D1-09FD0F09271D}" dt="2020-12-11T07:53:35.615" v="518" actId="1076"/>
          <ac:picMkLst>
            <pc:docMk/>
            <pc:sldMk cId="1477386284" sldId="258"/>
            <ac:picMk id="4" creationId="{C6AD03FC-22F7-4DB8-A567-9E21C5E63A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draußen, Wasser, Licht, Welle enthält.&#10;&#10;Beschreibung automatisch generiert.">
            <a:extLst>
              <a:ext uri="{FF2B5EF4-FFF2-40B4-BE49-F238E27FC236}">
                <a16:creationId xmlns:a16="http://schemas.microsoft.com/office/drawing/2014/main" id="{D5D586D1-C80A-4AD7-86D0-6917104AC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F21659-CA9E-49ED-8CBB-5E1BBEB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Why are you worried about climate change?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5" descr="Ein Bild, das Schild, Fenster enthält.&#10;&#10;Beschreibung automatisch generiert.">
            <a:extLst>
              <a:ext uri="{FF2B5EF4-FFF2-40B4-BE49-F238E27FC236}">
                <a16:creationId xmlns:a16="http://schemas.microsoft.com/office/drawing/2014/main" id="{010FFB92-7B6B-4982-A3D1-E61FA4BC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" b="11291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C1C41A-02EB-4282-89BA-D0F24372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is more extreme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Hotter summers and colder winters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 (hurricanes, tornado, etc.)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fires (Australia, California, etc.)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losing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their home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54BC698-F0BC-4760-B878-A0DC4F985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99" r="2" b="2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6" name="Grafik 6" descr="Ein Bild, das Gras, draußen, Rauch, Natur enthält.&#10;&#10;Beschreibung automatisch generiert.">
            <a:extLst>
              <a:ext uri="{FF2B5EF4-FFF2-40B4-BE49-F238E27FC236}">
                <a16:creationId xmlns:a16="http://schemas.microsoft.com/office/drawing/2014/main" id="{049184BB-27BC-46B3-B211-32CD1D67D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65" r="2637" b="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7" descr="Ein Bild, das draußen, Wasser, Sonnenuntergang, Schnee enthält.&#10;&#10;Beschreibung automatisch generiert.">
            <a:extLst>
              <a:ext uri="{FF2B5EF4-FFF2-40B4-BE49-F238E27FC236}">
                <a16:creationId xmlns:a16="http://schemas.microsoft.com/office/drawing/2014/main" id="{BC703979-B5E7-48CC-97FF-5AE04E2172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14" r="4" b="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849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C6AD03FC-22F7-4DB8-A567-9E21C5E63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F424577-DAAC-4D65-9AFD-12B46CC2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What consequences could climate change have for your life?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5B7941-81AF-41D8-B5A8-FC477F5A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is changing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</a:t>
            </a:r>
          </a:p>
        </p:txBody>
      </p:sp>
    </p:spTree>
    <p:extLst>
      <p:ext uri="{BB962C8B-B14F-4D97-AF65-F5344CB8AC3E}">
        <p14:creationId xmlns:p14="http://schemas.microsoft.com/office/powerpoint/2010/main" val="14773862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ED612D-C948-4578-BF0D-2217E48FA0D8}"/>
</file>

<file path=customXml/itemProps2.xml><?xml version="1.0" encoding="utf-8"?>
<ds:datastoreItem xmlns:ds="http://schemas.openxmlformats.org/officeDocument/2006/customXml" ds:itemID="{A5C89B8A-5287-47C1-B06E-B989A00D8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88608-E456-48D3-9EFE-59AE629B16F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0d0d1ee-13b4-4025-bc68-8da032462bb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Bredbild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Larissa</vt:lpstr>
      <vt:lpstr>Climate Change</vt:lpstr>
      <vt:lpstr>Why are you worried about climate change?</vt:lpstr>
      <vt:lpstr>What consequences could climate change have for your life?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Ida Eriksson</cp:lastModifiedBy>
  <cp:revision>5</cp:revision>
  <dcterms:created xsi:type="dcterms:W3CDTF">2020-12-11T07:30:12Z</dcterms:created>
  <dcterms:modified xsi:type="dcterms:W3CDTF">2020-12-11T08:19:59Z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