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8BB51BE-8A7E-429A-BDD1-159A3C6C8004}"/>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GB"/>
          </a:p>
        </p:txBody>
      </p:sp>
      <p:sp>
        <p:nvSpPr>
          <p:cNvPr id="3" name="Underrubrik 2">
            <a:extLst>
              <a:ext uri="{FF2B5EF4-FFF2-40B4-BE49-F238E27FC236}">
                <a16:creationId xmlns:a16="http://schemas.microsoft.com/office/drawing/2014/main" id="{BB96D30C-F6BB-449C-B059-C201301B5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Platshållare för datum 3">
            <a:extLst>
              <a:ext uri="{FF2B5EF4-FFF2-40B4-BE49-F238E27FC236}">
                <a16:creationId xmlns:a16="http://schemas.microsoft.com/office/drawing/2014/main" id="{84FF4D9F-3425-4EE9-B633-5867E4341364}"/>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7393EA80-C6EB-4A2B-ABEF-D9C6ECC6732F}"/>
              </a:ext>
            </a:extLst>
          </p:cNvPr>
          <p:cNvSpPr>
            <a:spLocks noGrp="1"/>
          </p:cNvSpPr>
          <p:nvPr>
            <p:ph type="ftr" sz="quarter" idx="11"/>
          </p:nvPr>
        </p:nvSpPr>
        <p:spPr/>
        <p:txBody>
          <a:bodyPr/>
          <a:lstStyle/>
          <a:p>
            <a:endParaRPr lang="en-GB"/>
          </a:p>
        </p:txBody>
      </p:sp>
      <p:sp>
        <p:nvSpPr>
          <p:cNvPr id="6" name="Platshållare för bildnummer 5">
            <a:extLst>
              <a:ext uri="{FF2B5EF4-FFF2-40B4-BE49-F238E27FC236}">
                <a16:creationId xmlns:a16="http://schemas.microsoft.com/office/drawing/2014/main" id="{2FE3328F-64D6-4FD0-9A38-0826963E9922}"/>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116693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A837A7-FAA3-4C0C-B285-30AD4CDDF4CC}"/>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06A7AEE5-C890-4841-BB95-03E9A390AB1B}"/>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D4E9361D-68EF-4FA2-9757-114E686EDA69}"/>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AE8B22A4-865B-4E12-970F-BEA4EFEDB4F4}"/>
              </a:ext>
            </a:extLst>
          </p:cNvPr>
          <p:cNvSpPr>
            <a:spLocks noGrp="1"/>
          </p:cNvSpPr>
          <p:nvPr>
            <p:ph type="ftr" sz="quarter" idx="11"/>
          </p:nvPr>
        </p:nvSpPr>
        <p:spPr/>
        <p:txBody>
          <a:bodyPr/>
          <a:lstStyle/>
          <a:p>
            <a:endParaRPr lang="en-GB"/>
          </a:p>
        </p:txBody>
      </p:sp>
      <p:sp>
        <p:nvSpPr>
          <p:cNvPr id="6" name="Platshållare för bildnummer 5">
            <a:extLst>
              <a:ext uri="{FF2B5EF4-FFF2-40B4-BE49-F238E27FC236}">
                <a16:creationId xmlns:a16="http://schemas.microsoft.com/office/drawing/2014/main" id="{E1596247-6187-4DBD-B91B-980DBB15B35E}"/>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24916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7E531249-E12E-47BA-9516-06BB0DDCFEAD}"/>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8655BBE4-75C5-48AA-87D1-BEED41095F8A}"/>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95D2B556-0963-4370-B51E-1FAA0378905C}"/>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D0322738-6641-4CF8-AD08-B0B8573DD62A}"/>
              </a:ext>
            </a:extLst>
          </p:cNvPr>
          <p:cNvSpPr>
            <a:spLocks noGrp="1"/>
          </p:cNvSpPr>
          <p:nvPr>
            <p:ph type="ftr" sz="quarter" idx="11"/>
          </p:nvPr>
        </p:nvSpPr>
        <p:spPr/>
        <p:txBody>
          <a:bodyPr/>
          <a:lstStyle/>
          <a:p>
            <a:endParaRPr lang="en-GB"/>
          </a:p>
        </p:txBody>
      </p:sp>
      <p:sp>
        <p:nvSpPr>
          <p:cNvPr id="6" name="Platshållare för bildnummer 5">
            <a:extLst>
              <a:ext uri="{FF2B5EF4-FFF2-40B4-BE49-F238E27FC236}">
                <a16:creationId xmlns:a16="http://schemas.microsoft.com/office/drawing/2014/main" id="{E9B4AA66-D2A0-486D-A2DF-AC99A7501F33}"/>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220104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D26832-BA8A-4FC7-BD42-20DC9D46E65A}"/>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57E5ECCF-1654-4AFE-91BC-37524E0FD430}"/>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0F447C09-8A69-4D8E-8EC4-FBD5E8D1CA86}"/>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2B69A3F1-B265-4920-B413-78C3A8C33CEF}"/>
              </a:ext>
            </a:extLst>
          </p:cNvPr>
          <p:cNvSpPr>
            <a:spLocks noGrp="1"/>
          </p:cNvSpPr>
          <p:nvPr>
            <p:ph type="ftr" sz="quarter" idx="11"/>
          </p:nvPr>
        </p:nvSpPr>
        <p:spPr/>
        <p:txBody>
          <a:bodyPr/>
          <a:lstStyle/>
          <a:p>
            <a:endParaRPr lang="en-GB"/>
          </a:p>
        </p:txBody>
      </p:sp>
      <p:sp>
        <p:nvSpPr>
          <p:cNvPr id="6" name="Platshållare för bildnummer 5">
            <a:extLst>
              <a:ext uri="{FF2B5EF4-FFF2-40B4-BE49-F238E27FC236}">
                <a16:creationId xmlns:a16="http://schemas.microsoft.com/office/drawing/2014/main" id="{A47CDDC1-65EE-4FA0-BABF-8398FAD0D246}"/>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42683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01409C-39F7-4313-AA9F-9073140B3962}"/>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9F760127-DB66-402F-8B87-DBD3B21EF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A3116CFE-172D-47C1-BC20-7A2A6560E970}"/>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B5E9D88F-D250-44A1-BAA8-27E8C7FDBC21}"/>
              </a:ext>
            </a:extLst>
          </p:cNvPr>
          <p:cNvSpPr>
            <a:spLocks noGrp="1"/>
          </p:cNvSpPr>
          <p:nvPr>
            <p:ph type="ftr" sz="quarter" idx="11"/>
          </p:nvPr>
        </p:nvSpPr>
        <p:spPr/>
        <p:txBody>
          <a:bodyPr/>
          <a:lstStyle/>
          <a:p>
            <a:endParaRPr lang="en-GB"/>
          </a:p>
        </p:txBody>
      </p:sp>
      <p:sp>
        <p:nvSpPr>
          <p:cNvPr id="6" name="Platshållare för bildnummer 5">
            <a:extLst>
              <a:ext uri="{FF2B5EF4-FFF2-40B4-BE49-F238E27FC236}">
                <a16:creationId xmlns:a16="http://schemas.microsoft.com/office/drawing/2014/main" id="{4212CE4A-AA0B-47E3-8760-3601E151CDCC}"/>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44466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B499D6-F4AB-4377-82D6-F23BC2342CFC}"/>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F2E8D571-58DF-4B46-9F72-5443273D6F78}"/>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a:extLst>
              <a:ext uri="{FF2B5EF4-FFF2-40B4-BE49-F238E27FC236}">
                <a16:creationId xmlns:a16="http://schemas.microsoft.com/office/drawing/2014/main" id="{F9D5B559-5F42-4625-88C5-15EF4DCE0825}"/>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A0EC8BC9-4AE3-4BE8-8A66-FB3D61A33894}"/>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6" name="Platshållare för sidfot 5">
            <a:extLst>
              <a:ext uri="{FF2B5EF4-FFF2-40B4-BE49-F238E27FC236}">
                <a16:creationId xmlns:a16="http://schemas.microsoft.com/office/drawing/2014/main" id="{F9F29AC2-447B-457E-9820-6D9F3309B54E}"/>
              </a:ext>
            </a:extLst>
          </p:cNvPr>
          <p:cNvSpPr>
            <a:spLocks noGrp="1"/>
          </p:cNvSpPr>
          <p:nvPr>
            <p:ph type="ftr" sz="quarter" idx="11"/>
          </p:nvPr>
        </p:nvSpPr>
        <p:spPr/>
        <p:txBody>
          <a:bodyPr/>
          <a:lstStyle/>
          <a:p>
            <a:endParaRPr lang="en-GB"/>
          </a:p>
        </p:txBody>
      </p:sp>
      <p:sp>
        <p:nvSpPr>
          <p:cNvPr id="7" name="Platshållare för bildnummer 6">
            <a:extLst>
              <a:ext uri="{FF2B5EF4-FFF2-40B4-BE49-F238E27FC236}">
                <a16:creationId xmlns:a16="http://schemas.microsoft.com/office/drawing/2014/main" id="{804B909F-FFDD-4403-B3D9-9310D73F5A66}"/>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403358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FE09BC5-BD9B-4BB4-AD4F-3981F1748511}"/>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FD373C82-93F1-409E-A635-245597676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0F5D5D07-0B5E-4E9F-90C2-AD1DAF15815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a:extLst>
              <a:ext uri="{FF2B5EF4-FFF2-40B4-BE49-F238E27FC236}">
                <a16:creationId xmlns:a16="http://schemas.microsoft.com/office/drawing/2014/main" id="{9F3B25D0-5F88-4759-8C9C-393031F1D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49D80979-9546-4EFB-AFB3-4A687ED06A9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a:extLst>
              <a:ext uri="{FF2B5EF4-FFF2-40B4-BE49-F238E27FC236}">
                <a16:creationId xmlns:a16="http://schemas.microsoft.com/office/drawing/2014/main" id="{5BA7B8D9-CFD3-4503-9B3F-17A36C5C65B0}"/>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8" name="Platshållare för sidfot 7">
            <a:extLst>
              <a:ext uri="{FF2B5EF4-FFF2-40B4-BE49-F238E27FC236}">
                <a16:creationId xmlns:a16="http://schemas.microsoft.com/office/drawing/2014/main" id="{0589A822-2673-4647-ADA1-F9D2C319D71D}"/>
              </a:ext>
            </a:extLst>
          </p:cNvPr>
          <p:cNvSpPr>
            <a:spLocks noGrp="1"/>
          </p:cNvSpPr>
          <p:nvPr>
            <p:ph type="ftr" sz="quarter" idx="11"/>
          </p:nvPr>
        </p:nvSpPr>
        <p:spPr/>
        <p:txBody>
          <a:bodyPr/>
          <a:lstStyle/>
          <a:p>
            <a:endParaRPr lang="en-GB"/>
          </a:p>
        </p:txBody>
      </p:sp>
      <p:sp>
        <p:nvSpPr>
          <p:cNvPr id="9" name="Platshållare för bildnummer 8">
            <a:extLst>
              <a:ext uri="{FF2B5EF4-FFF2-40B4-BE49-F238E27FC236}">
                <a16:creationId xmlns:a16="http://schemas.microsoft.com/office/drawing/2014/main" id="{B9AEB029-5437-4DB7-A83E-C87C0E4A4895}"/>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334360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651C342-F18F-4877-B334-6D13384C2C2B}"/>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datum 2">
            <a:extLst>
              <a:ext uri="{FF2B5EF4-FFF2-40B4-BE49-F238E27FC236}">
                <a16:creationId xmlns:a16="http://schemas.microsoft.com/office/drawing/2014/main" id="{8D3685A3-712B-4273-A74D-B8EDA85753CA}"/>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4" name="Platshållare för sidfot 3">
            <a:extLst>
              <a:ext uri="{FF2B5EF4-FFF2-40B4-BE49-F238E27FC236}">
                <a16:creationId xmlns:a16="http://schemas.microsoft.com/office/drawing/2014/main" id="{7E0D0E3C-2AD7-436D-A85C-F7EA22AFFABA}"/>
              </a:ext>
            </a:extLst>
          </p:cNvPr>
          <p:cNvSpPr>
            <a:spLocks noGrp="1"/>
          </p:cNvSpPr>
          <p:nvPr>
            <p:ph type="ftr" sz="quarter" idx="11"/>
          </p:nvPr>
        </p:nvSpPr>
        <p:spPr/>
        <p:txBody>
          <a:bodyPr/>
          <a:lstStyle/>
          <a:p>
            <a:endParaRPr lang="en-GB"/>
          </a:p>
        </p:txBody>
      </p:sp>
      <p:sp>
        <p:nvSpPr>
          <p:cNvPr id="5" name="Platshållare för bildnummer 4">
            <a:extLst>
              <a:ext uri="{FF2B5EF4-FFF2-40B4-BE49-F238E27FC236}">
                <a16:creationId xmlns:a16="http://schemas.microsoft.com/office/drawing/2014/main" id="{0F6281E9-DD8A-491D-BEA8-E5FCEC257F9F}"/>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172864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46737672-01A6-4C6B-91BF-DB136855D469}"/>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3" name="Platshållare för sidfot 2">
            <a:extLst>
              <a:ext uri="{FF2B5EF4-FFF2-40B4-BE49-F238E27FC236}">
                <a16:creationId xmlns:a16="http://schemas.microsoft.com/office/drawing/2014/main" id="{85099A5A-CA8F-443C-ABCC-4B8E6B0D3DE0}"/>
              </a:ext>
            </a:extLst>
          </p:cNvPr>
          <p:cNvSpPr>
            <a:spLocks noGrp="1"/>
          </p:cNvSpPr>
          <p:nvPr>
            <p:ph type="ftr" sz="quarter" idx="11"/>
          </p:nvPr>
        </p:nvSpPr>
        <p:spPr/>
        <p:txBody>
          <a:bodyPr/>
          <a:lstStyle/>
          <a:p>
            <a:endParaRPr lang="en-GB"/>
          </a:p>
        </p:txBody>
      </p:sp>
      <p:sp>
        <p:nvSpPr>
          <p:cNvPr id="4" name="Platshållare för bildnummer 3">
            <a:extLst>
              <a:ext uri="{FF2B5EF4-FFF2-40B4-BE49-F238E27FC236}">
                <a16:creationId xmlns:a16="http://schemas.microsoft.com/office/drawing/2014/main" id="{1737B389-2868-4CEC-AB59-4350E3F9B155}"/>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299503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A3BA03-6DFC-4C61-9E43-5D6EE31F4403}"/>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FFD1D86A-D76B-41FE-B5A1-3B12BF004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17FD266B-6F79-4A74-9A3E-4C3AEE2DA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6039324-9826-4F43-957A-C3357F510BF5}"/>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6" name="Platshållare för sidfot 5">
            <a:extLst>
              <a:ext uri="{FF2B5EF4-FFF2-40B4-BE49-F238E27FC236}">
                <a16:creationId xmlns:a16="http://schemas.microsoft.com/office/drawing/2014/main" id="{71350F7E-6586-4C73-8654-4060BF69F5FF}"/>
              </a:ext>
            </a:extLst>
          </p:cNvPr>
          <p:cNvSpPr>
            <a:spLocks noGrp="1"/>
          </p:cNvSpPr>
          <p:nvPr>
            <p:ph type="ftr" sz="quarter" idx="11"/>
          </p:nvPr>
        </p:nvSpPr>
        <p:spPr/>
        <p:txBody>
          <a:bodyPr/>
          <a:lstStyle/>
          <a:p>
            <a:endParaRPr lang="en-GB"/>
          </a:p>
        </p:txBody>
      </p:sp>
      <p:sp>
        <p:nvSpPr>
          <p:cNvPr id="7" name="Platshållare för bildnummer 6">
            <a:extLst>
              <a:ext uri="{FF2B5EF4-FFF2-40B4-BE49-F238E27FC236}">
                <a16:creationId xmlns:a16="http://schemas.microsoft.com/office/drawing/2014/main" id="{712A12A2-4A46-492A-AAF8-D6F477F43801}"/>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295596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C916936-D438-450A-9CA6-9520DA677E75}"/>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GB"/>
          </a:p>
        </p:txBody>
      </p:sp>
      <p:sp>
        <p:nvSpPr>
          <p:cNvPr id="3" name="Platshållare för bild 2">
            <a:extLst>
              <a:ext uri="{FF2B5EF4-FFF2-40B4-BE49-F238E27FC236}">
                <a16:creationId xmlns:a16="http://schemas.microsoft.com/office/drawing/2014/main" id="{F0EFF15D-B17D-441D-8F0E-5FB8C0D94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a:extLst>
              <a:ext uri="{FF2B5EF4-FFF2-40B4-BE49-F238E27FC236}">
                <a16:creationId xmlns:a16="http://schemas.microsoft.com/office/drawing/2014/main" id="{7B33949D-48DB-40F8-A029-527AD6458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4E3D0B89-00DA-498A-A4E1-EAFF580C6D64}"/>
              </a:ext>
            </a:extLst>
          </p:cNvPr>
          <p:cNvSpPr>
            <a:spLocks noGrp="1"/>
          </p:cNvSpPr>
          <p:nvPr>
            <p:ph type="dt" sz="half" idx="10"/>
          </p:nvPr>
        </p:nvSpPr>
        <p:spPr/>
        <p:txBody>
          <a:bodyPr/>
          <a:lstStyle/>
          <a:p>
            <a:fld id="{C4BE7FB9-2C6C-4124-BE8F-9E8F89B95541}" type="datetimeFigureOut">
              <a:rPr lang="en-GB" smtClean="0"/>
              <a:t>11/12/2020</a:t>
            </a:fld>
            <a:endParaRPr lang="en-GB"/>
          </a:p>
        </p:txBody>
      </p:sp>
      <p:sp>
        <p:nvSpPr>
          <p:cNvPr id="6" name="Platshållare för sidfot 5">
            <a:extLst>
              <a:ext uri="{FF2B5EF4-FFF2-40B4-BE49-F238E27FC236}">
                <a16:creationId xmlns:a16="http://schemas.microsoft.com/office/drawing/2014/main" id="{065ACBB3-E2BF-43D3-A5D8-C67A5EE1C6A2}"/>
              </a:ext>
            </a:extLst>
          </p:cNvPr>
          <p:cNvSpPr>
            <a:spLocks noGrp="1"/>
          </p:cNvSpPr>
          <p:nvPr>
            <p:ph type="ftr" sz="quarter" idx="11"/>
          </p:nvPr>
        </p:nvSpPr>
        <p:spPr/>
        <p:txBody>
          <a:bodyPr/>
          <a:lstStyle/>
          <a:p>
            <a:endParaRPr lang="en-GB"/>
          </a:p>
        </p:txBody>
      </p:sp>
      <p:sp>
        <p:nvSpPr>
          <p:cNvPr id="7" name="Platshållare för bildnummer 6">
            <a:extLst>
              <a:ext uri="{FF2B5EF4-FFF2-40B4-BE49-F238E27FC236}">
                <a16:creationId xmlns:a16="http://schemas.microsoft.com/office/drawing/2014/main" id="{120A36BD-3A92-49BA-94D0-4BE7411AF582}"/>
              </a:ext>
            </a:extLst>
          </p:cNvPr>
          <p:cNvSpPr>
            <a:spLocks noGrp="1"/>
          </p:cNvSpPr>
          <p:nvPr>
            <p:ph type="sldNum" sz="quarter" idx="12"/>
          </p:nvPr>
        </p:nvSpPr>
        <p:spPr/>
        <p:txBody>
          <a:bodyPr/>
          <a:lstStyle/>
          <a:p>
            <a:fld id="{6BF68E28-1CF3-4EC1-8DC7-24CBC9B56945}" type="slidenum">
              <a:rPr lang="en-GB" smtClean="0"/>
              <a:t>‹#›</a:t>
            </a:fld>
            <a:endParaRPr lang="en-GB"/>
          </a:p>
        </p:txBody>
      </p:sp>
    </p:spTree>
    <p:extLst>
      <p:ext uri="{BB962C8B-B14F-4D97-AF65-F5344CB8AC3E}">
        <p14:creationId xmlns:p14="http://schemas.microsoft.com/office/powerpoint/2010/main" val="159109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622EAFEE-CF2B-485E-A060-B373D4D5D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6543A68E-380E-4317-89F1-C60E51150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02CA0D8B-D579-471E-91FE-065DCE36A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E7FB9-2C6C-4124-BE8F-9E8F89B95541}" type="datetimeFigureOut">
              <a:rPr lang="en-GB" smtClean="0"/>
              <a:t>11/12/2020</a:t>
            </a:fld>
            <a:endParaRPr lang="en-GB"/>
          </a:p>
        </p:txBody>
      </p:sp>
      <p:sp>
        <p:nvSpPr>
          <p:cNvPr id="5" name="Platshållare för sidfot 4">
            <a:extLst>
              <a:ext uri="{FF2B5EF4-FFF2-40B4-BE49-F238E27FC236}">
                <a16:creationId xmlns:a16="http://schemas.microsoft.com/office/drawing/2014/main" id="{3A04C5B1-7FA1-4714-8E5C-342311472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a:extLst>
              <a:ext uri="{FF2B5EF4-FFF2-40B4-BE49-F238E27FC236}">
                <a16:creationId xmlns:a16="http://schemas.microsoft.com/office/drawing/2014/main" id="{4EC371D8-23E4-4047-81CE-3DDFC5578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68E28-1CF3-4EC1-8DC7-24CBC9B56945}" type="slidenum">
              <a:rPr lang="en-GB" smtClean="0"/>
              <a:t>‹#›</a:t>
            </a:fld>
            <a:endParaRPr lang="en-GB"/>
          </a:p>
        </p:txBody>
      </p:sp>
    </p:spTree>
    <p:extLst>
      <p:ext uri="{BB962C8B-B14F-4D97-AF65-F5344CB8AC3E}">
        <p14:creationId xmlns:p14="http://schemas.microsoft.com/office/powerpoint/2010/main" val="383933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Effects | Facts – Climate Change: Vital Signs of the Planet">
            <a:extLst>
              <a:ext uri="{FF2B5EF4-FFF2-40B4-BE49-F238E27FC236}">
                <a16:creationId xmlns:a16="http://schemas.microsoft.com/office/drawing/2014/main" id="{2D8C65C2-34BF-4054-AC62-43B508B8CE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51" r="31327"/>
          <a:stretch/>
        </p:blipFill>
        <p:spPr bwMode="auto">
          <a:xfrm>
            <a:off x="4808765" y="10"/>
            <a:ext cx="7383236"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6DCFACBC-2208-4ACC-810A-0E0E0AC867E7}"/>
              </a:ext>
            </a:extLst>
          </p:cNvPr>
          <p:cNvSpPr>
            <a:spLocks noGrp="1"/>
          </p:cNvSpPr>
          <p:nvPr>
            <p:ph type="ctrTitle"/>
          </p:nvPr>
        </p:nvSpPr>
        <p:spPr>
          <a:xfrm>
            <a:off x="804673" y="365125"/>
            <a:ext cx="6179700" cy="1325563"/>
          </a:xfrm>
        </p:spPr>
        <p:txBody>
          <a:bodyPr vert="horz" lIns="91440" tIns="45720" rIns="91440" bIns="45720" rtlCol="0" anchor="ctr">
            <a:normAutofit/>
          </a:bodyPr>
          <a:lstStyle/>
          <a:p>
            <a:pPr algn="l"/>
            <a:r>
              <a:rPr lang="en-US" sz="4400" dirty="0" err="1"/>
              <a:t>Whats</a:t>
            </a:r>
            <a:r>
              <a:rPr lang="en-US" sz="4400" dirty="0"/>
              <a:t> already changed in our country?</a:t>
            </a:r>
          </a:p>
        </p:txBody>
      </p:sp>
      <p:sp>
        <p:nvSpPr>
          <p:cNvPr id="3" name="Underrubrik 2">
            <a:extLst>
              <a:ext uri="{FF2B5EF4-FFF2-40B4-BE49-F238E27FC236}">
                <a16:creationId xmlns:a16="http://schemas.microsoft.com/office/drawing/2014/main" id="{D7D93393-00D1-4E52-AE04-6B2B81B1D5F7}"/>
              </a:ext>
            </a:extLst>
          </p:cNvPr>
          <p:cNvSpPr>
            <a:spLocks noGrp="1"/>
          </p:cNvSpPr>
          <p:nvPr>
            <p:ph type="subTitle" idx="1"/>
          </p:nvPr>
        </p:nvSpPr>
        <p:spPr>
          <a:xfrm>
            <a:off x="804673" y="2022602"/>
            <a:ext cx="4655602" cy="3952314"/>
          </a:xfrm>
        </p:spPr>
        <p:txBody>
          <a:bodyPr vert="horz" lIns="91440" tIns="45720" rIns="91440" bIns="45720" rtlCol="0">
            <a:normAutofit/>
          </a:bodyPr>
          <a:lstStyle/>
          <a:p>
            <a:pPr indent="-228600" algn="l">
              <a:buFont typeface="Arial" panose="020B0604020202020204" pitchFamily="34" charset="0"/>
              <a:buChar char="•"/>
            </a:pPr>
            <a:r>
              <a:rPr lang="en-US" sz="2200" dirty="0"/>
              <a:t>Sweden= the temperature has increased, and we don’t get as much snow now.</a:t>
            </a:r>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Italy= temperature is getting hotter, in the summer the temperature is higher than normal and in the winter it isn’t as cold as usual .</a:t>
            </a:r>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Germany=It has become harder to grow food for farmers in Germany.</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7282145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imate change research predicts 70 per cent less snow in the Alps by 2099">
            <a:extLst>
              <a:ext uri="{FF2B5EF4-FFF2-40B4-BE49-F238E27FC236}">
                <a16:creationId xmlns:a16="http://schemas.microsoft.com/office/drawing/2014/main" id="{ECEC35FB-9556-4E16-A639-9237954EDA5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00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ubrik 1">
            <a:extLst>
              <a:ext uri="{FF2B5EF4-FFF2-40B4-BE49-F238E27FC236}">
                <a16:creationId xmlns:a16="http://schemas.microsoft.com/office/drawing/2014/main" id="{2BB908B7-06FA-405E-825F-6174B93C2351}"/>
              </a:ext>
            </a:extLst>
          </p:cNvPr>
          <p:cNvSpPr>
            <a:spLocks noGrp="1"/>
          </p:cNvSpPr>
          <p:nvPr>
            <p:ph type="title"/>
          </p:nvPr>
        </p:nvSpPr>
        <p:spPr>
          <a:xfrm>
            <a:off x="838201" y="1065862"/>
            <a:ext cx="3313164" cy="4726276"/>
          </a:xfrm>
        </p:spPr>
        <p:txBody>
          <a:bodyPr>
            <a:normAutofit/>
          </a:bodyPr>
          <a:lstStyle/>
          <a:p>
            <a:pPr algn="r"/>
            <a:r>
              <a:rPr lang="en-GB" sz="4000">
                <a:solidFill>
                  <a:srgbClr val="FFFFFF"/>
                </a:solidFill>
              </a:rPr>
              <a:t>What effects does the climate changes have to the life in your country</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Platshållare för innehåll 2">
            <a:extLst>
              <a:ext uri="{FF2B5EF4-FFF2-40B4-BE49-F238E27FC236}">
                <a16:creationId xmlns:a16="http://schemas.microsoft.com/office/drawing/2014/main" id="{976D4493-6C04-4688-AE14-FF5E5D314D53}"/>
              </a:ext>
            </a:extLst>
          </p:cNvPr>
          <p:cNvSpPr>
            <a:spLocks noGrp="1"/>
          </p:cNvSpPr>
          <p:nvPr>
            <p:ph idx="1"/>
          </p:nvPr>
        </p:nvSpPr>
        <p:spPr>
          <a:xfrm>
            <a:off x="5155380" y="1104590"/>
            <a:ext cx="5744685" cy="4726276"/>
          </a:xfrm>
        </p:spPr>
        <p:txBody>
          <a:bodyPr anchor="ctr">
            <a:normAutofit fontScale="92500" lnSpcReduction="20000"/>
          </a:bodyPr>
          <a:lstStyle/>
          <a:p>
            <a:r>
              <a:rPr lang="en-GB" sz="2000" dirty="0">
                <a:solidFill>
                  <a:srgbClr val="FFFFFF"/>
                </a:solidFill>
              </a:rPr>
              <a:t>Christmases without snow</a:t>
            </a:r>
          </a:p>
          <a:p>
            <a:endParaRPr lang="en-GB" sz="2000" dirty="0">
              <a:solidFill>
                <a:srgbClr val="FFFFFF"/>
              </a:solidFill>
            </a:endParaRPr>
          </a:p>
          <a:p>
            <a:r>
              <a:rPr lang="en-GB" sz="2000" dirty="0">
                <a:solidFill>
                  <a:srgbClr val="FFFFFF"/>
                </a:solidFill>
              </a:rPr>
              <a:t>We will have a bigger chance to get cancer if the Ozon layer gets thinner.</a:t>
            </a:r>
          </a:p>
          <a:p>
            <a:endParaRPr lang="en-GB" sz="2000" dirty="0">
              <a:solidFill>
                <a:srgbClr val="FFFFFF"/>
              </a:solidFill>
            </a:endParaRPr>
          </a:p>
          <a:p>
            <a:r>
              <a:rPr lang="en-US" sz="2000" dirty="0">
                <a:solidFill>
                  <a:srgbClr val="FFFFFF"/>
                </a:solidFill>
              </a:rPr>
              <a:t>More frequent high temperature extremes, such as hot days and nights and heat waves, will affect human health. This could lead to an increase in the cases of temperature related mortality, as already experienced in recent heat events. Especially vulnerable sectors of the population, such as the elderly and infants, will be affected the most.</a:t>
            </a:r>
          </a:p>
          <a:p>
            <a:pPr marL="0" indent="0">
              <a:buNone/>
            </a:pPr>
            <a:endParaRPr lang="en-GB" sz="2000" dirty="0">
              <a:solidFill>
                <a:srgbClr val="FFFFFF"/>
              </a:solidFill>
            </a:endParaRPr>
          </a:p>
          <a:p>
            <a:r>
              <a:rPr lang="en-US" sz="2000" dirty="0">
                <a:solidFill>
                  <a:srgbClr val="FFFFFF"/>
                </a:solidFill>
              </a:rPr>
              <a:t>economically speaking, it would have a serious impact on tourism, especially in the winter, because people like to skiing, but if the snow melts they wouldn't go skiing and the ski resorts would shut down</a:t>
            </a:r>
          </a:p>
          <a:p>
            <a:endParaRPr lang="en-GB" sz="1700" dirty="0">
              <a:solidFill>
                <a:srgbClr val="FFFFFF"/>
              </a:solidFill>
            </a:endParaRPr>
          </a:p>
        </p:txBody>
      </p:sp>
    </p:spTree>
    <p:extLst>
      <p:ext uri="{BB962C8B-B14F-4D97-AF65-F5344CB8AC3E}">
        <p14:creationId xmlns:p14="http://schemas.microsoft.com/office/powerpoint/2010/main" val="3088224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E4FCD29585F6B48B7A3C900FB122549" ma:contentTypeVersion="6" ma:contentTypeDescription="Ein neues Dokument erstellen." ma:contentTypeScope="" ma:versionID="3aa5d3ef29a04d5f85ad60721621e6f7">
  <xsd:schema xmlns:xsd="http://www.w3.org/2001/XMLSchema" xmlns:xs="http://www.w3.org/2001/XMLSchema" xmlns:p="http://schemas.microsoft.com/office/2006/metadata/properties" xmlns:ns2="00d0d1ee-13b4-4025-bc68-8da032462bb6" targetNamespace="http://schemas.microsoft.com/office/2006/metadata/properties" ma:root="true" ma:fieldsID="5f89881bd90a1cd4ac71fb67e3801a7b" ns2:_="">
    <xsd:import namespace="00d0d1ee-13b4-4025-bc68-8da032462bb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d0d1ee-13b4-4025-bc68-8da032462b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A9A169-D487-4805-BA76-4027FD19279D}"/>
</file>

<file path=customXml/itemProps2.xml><?xml version="1.0" encoding="utf-8"?>
<ds:datastoreItem xmlns:ds="http://schemas.openxmlformats.org/officeDocument/2006/customXml" ds:itemID="{DA77BCE3-8635-44F0-A78D-7D160063D84E}">
  <ds:schemaRefs>
    <ds:schemaRef ds:uri="http://schemas.microsoft.com/sharepoint/v3/contenttype/forms"/>
  </ds:schemaRefs>
</ds:datastoreItem>
</file>

<file path=customXml/itemProps3.xml><?xml version="1.0" encoding="utf-8"?>
<ds:datastoreItem xmlns:ds="http://schemas.openxmlformats.org/officeDocument/2006/customXml" ds:itemID="{0A272E5C-6840-4C01-AF7D-6E50860F27AA}">
  <ds:schemaRef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a08d3dff-106a-41ab-b8ee-a3bf306ea740"/>
    <ds:schemaRef ds:uri="http://www.w3.org/XML/1998/namespace"/>
    <ds:schemaRef ds:uri="5f7d0027-8b45-409f-b12a-65de1f6b2c5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TotalTime>
  <Words>198</Words>
  <Application>Microsoft Office PowerPoint</Application>
  <PresentationFormat>Bredbild</PresentationFormat>
  <Paragraphs>14</Paragraphs>
  <Slides>2</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vt:i4>
      </vt:variant>
    </vt:vector>
  </HeadingPairs>
  <TitlesOfParts>
    <vt:vector size="6" baseType="lpstr">
      <vt:lpstr>Arial</vt:lpstr>
      <vt:lpstr>Calibri</vt:lpstr>
      <vt:lpstr>Calibri Light</vt:lpstr>
      <vt:lpstr>Office-tema</vt:lpstr>
      <vt:lpstr>Whats already changed in our country?</vt:lpstr>
      <vt:lpstr>What effects does the climate changes have to the life in your country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already changed in our country?</dc:title>
  <dc:creator>Herman Wiklund</dc:creator>
  <cp:lastModifiedBy>Herman Wiklund</cp:lastModifiedBy>
  <cp:revision>1</cp:revision>
  <dcterms:created xsi:type="dcterms:W3CDTF">2020-12-11T10:25:54Z</dcterms:created>
  <dcterms:modified xsi:type="dcterms:W3CDTF">2020-12-11T10:30:00Z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0x0101001E4FCD29585F6B48B7A3C900FB122549</vt:lpwstr>
  </property>
</Properties>
</file>