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C75AD-DF34-44AE-8377-5E48BA4617CC}" v="6" dt="2020-12-11T10:13:24.514"/>
    <p1510:client id="{A579CD7E-D17E-4836-87F6-8AC3D6DA17DB}" v="2" dt="2020-12-11T10:17:31.704"/>
    <p1510:client id="{D910DBEB-4852-4EF1-A760-6C3258DA224E}" v="1219" dt="2020-12-11T10:23:21.304"/>
    <p1510:client id="{DC1F8842-75FE-4601-B1DE-357E9F481710}" v="596" dt="2020-12-11T10:08:1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.eriksson2" userId="S::ida.eriksson2_stud.pitea.se#ext#@gdschule1.onmicrosoft.com::e34146cb-7732-45e1-91c9-795833be1641" providerId="AD" clId="Web-{D910DBEB-4852-4EF1-A760-6C3258DA224E}"/>
    <pc:docChg chg="addSld modSld">
      <pc:chgData name="ida.eriksson2" userId="S::ida.eriksson2_stud.pitea.se#ext#@gdschule1.onmicrosoft.com::e34146cb-7732-45e1-91c9-795833be1641" providerId="AD" clId="Web-{D910DBEB-4852-4EF1-A760-6C3258DA224E}" dt="2020-12-11T10:23:21.304" v="1217" actId="20577"/>
      <pc:docMkLst>
        <pc:docMk/>
      </pc:docMkLst>
      <pc:sldChg chg="addSp delSp modSp mod setBg">
        <pc:chgData name="ida.eriksson2" userId="S::ida.eriksson2_stud.pitea.se#ext#@gdschule1.onmicrosoft.com::e34146cb-7732-45e1-91c9-795833be1641" providerId="AD" clId="Web-{D910DBEB-4852-4EF1-A760-6C3258DA224E}" dt="2020-12-11T10:19:02.880" v="1139"/>
        <pc:sldMkLst>
          <pc:docMk/>
          <pc:sldMk cId="1577499883" sldId="256"/>
        </pc:sldMkLst>
        <pc:spChg chg="mod">
          <ac:chgData name="ida.eriksson2" userId="S::ida.eriksson2_stud.pitea.se#ext#@gdschule1.onmicrosoft.com::e34146cb-7732-45e1-91c9-795833be1641" providerId="AD" clId="Web-{D910DBEB-4852-4EF1-A760-6C3258DA224E}" dt="2020-12-11T10:19:02.880" v="1139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da.eriksson2" userId="S::ida.eriksson2_stud.pitea.se#ext#@gdschule1.onmicrosoft.com::e34146cb-7732-45e1-91c9-795833be1641" providerId="AD" clId="Web-{D910DBEB-4852-4EF1-A760-6C3258DA224E}" dt="2020-12-11T10:19:02.880" v="1139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ida.eriksson2" userId="S::ida.eriksson2_stud.pitea.se#ext#@gdschule1.onmicrosoft.com::e34146cb-7732-45e1-91c9-795833be1641" providerId="AD" clId="Web-{D910DBEB-4852-4EF1-A760-6C3258DA224E}" dt="2020-12-11T10:19:02.880" v="1139"/>
          <ac:spMkLst>
            <pc:docMk/>
            <pc:sldMk cId="1577499883" sldId="256"/>
            <ac:spMk id="6" creationId="{87CC2527-562A-4F69-B487-4371E5B243E7}"/>
          </ac:spMkLst>
        </pc:spChg>
        <pc:spChg chg="add del">
          <ac:chgData name="ida.eriksson2" userId="S::ida.eriksson2_stud.pitea.se#ext#@gdschule1.onmicrosoft.com::e34146cb-7732-45e1-91c9-795833be1641" providerId="AD" clId="Web-{D910DBEB-4852-4EF1-A760-6C3258DA224E}" dt="2020-12-11T10:19:02.880" v="1138"/>
          <ac:spMkLst>
            <pc:docMk/>
            <pc:sldMk cId="1577499883" sldId="256"/>
            <ac:spMk id="9" creationId="{C1DD1A8A-57D5-4A81-AD04-532B043C5611}"/>
          </ac:spMkLst>
        </pc:spChg>
        <pc:spChg chg="add del">
          <ac:chgData name="ida.eriksson2" userId="S::ida.eriksson2_stud.pitea.se#ext#@gdschule1.onmicrosoft.com::e34146cb-7732-45e1-91c9-795833be1641" providerId="AD" clId="Web-{D910DBEB-4852-4EF1-A760-6C3258DA224E}" dt="2020-12-11T10:19:02.880" v="1138"/>
          <ac:spMkLst>
            <pc:docMk/>
            <pc:sldMk cId="1577499883" sldId="256"/>
            <ac:spMk id="11" creationId="{007891EC-4501-44ED-A8C8-B11B6DB767AB}"/>
          </ac:spMkLst>
        </pc:spChg>
        <pc:picChg chg="add mod ord">
          <ac:chgData name="ida.eriksson2" userId="S::ida.eriksson2_stud.pitea.se#ext#@gdschule1.onmicrosoft.com::e34146cb-7732-45e1-91c9-795833be1641" providerId="AD" clId="Web-{D910DBEB-4852-4EF1-A760-6C3258DA224E}" dt="2020-12-11T10:19:02.880" v="1139"/>
          <ac:picMkLst>
            <pc:docMk/>
            <pc:sldMk cId="1577499883" sldId="256"/>
            <ac:picMk id="4" creationId="{5DFF4E37-4237-4B78-8D7B-A902221C1B74}"/>
          </ac:picMkLst>
        </pc:picChg>
        <pc:cxnChg chg="add">
          <ac:chgData name="ida.eriksson2" userId="S::ida.eriksson2_stud.pitea.se#ext#@gdschule1.onmicrosoft.com::e34146cb-7732-45e1-91c9-795833be1641" providerId="AD" clId="Web-{D910DBEB-4852-4EF1-A760-6C3258DA224E}" dt="2020-12-11T10:19:02.880" v="1139"/>
          <ac:cxnSpMkLst>
            <pc:docMk/>
            <pc:sldMk cId="1577499883" sldId="256"/>
            <ac:cxnSpMk id="7" creationId="{BCDAEC91-5BCE-4B55-9CC0-43EF94CB734B}"/>
          </ac:cxnSpMkLst>
        </pc:cxnChg>
      </pc:sldChg>
      <pc:sldChg chg="modSp">
        <pc:chgData name="ida.eriksson2" userId="S::ida.eriksson2_stud.pitea.se#ext#@gdschule1.onmicrosoft.com::e34146cb-7732-45e1-91c9-795833be1641" providerId="AD" clId="Web-{D910DBEB-4852-4EF1-A760-6C3258DA224E}" dt="2020-12-11T10:23:21.304" v="1216" actId="20577"/>
        <pc:sldMkLst>
          <pc:docMk/>
          <pc:sldMk cId="274694705" sldId="257"/>
        </pc:sldMkLst>
        <pc:spChg chg="mod">
          <ac:chgData name="ida.eriksson2" userId="S::ida.eriksson2_stud.pitea.se#ext#@gdschule1.onmicrosoft.com::e34146cb-7732-45e1-91c9-795833be1641" providerId="AD" clId="Web-{D910DBEB-4852-4EF1-A760-6C3258DA224E}" dt="2020-12-11T10:15:19.097" v="1127" actId="20577"/>
          <ac:spMkLst>
            <pc:docMk/>
            <pc:sldMk cId="274694705" sldId="257"/>
            <ac:spMk id="2" creationId="{DE5EDBDC-F3DA-44E6-9823-9AC02CB85E90}"/>
          </ac:spMkLst>
        </pc:spChg>
        <pc:spChg chg="mod">
          <ac:chgData name="ida.eriksson2" userId="S::ida.eriksson2_stud.pitea.se#ext#@gdschule1.onmicrosoft.com::e34146cb-7732-45e1-91c9-795833be1641" providerId="AD" clId="Web-{D910DBEB-4852-4EF1-A760-6C3258DA224E}" dt="2020-12-11T10:23:21.304" v="1216" actId="20577"/>
          <ac:spMkLst>
            <pc:docMk/>
            <pc:sldMk cId="274694705" sldId="257"/>
            <ac:spMk id="3" creationId="{8A5AA058-6816-4C02-B2BD-8C10A64D23E5}"/>
          </ac:spMkLst>
        </pc:spChg>
      </pc:sldChg>
      <pc:sldChg chg="modSp new">
        <pc:chgData name="ida.eriksson2" userId="S::ida.eriksson2_stud.pitea.se#ext#@gdschule1.onmicrosoft.com::e34146cb-7732-45e1-91c9-795833be1641" providerId="AD" clId="Web-{D910DBEB-4852-4EF1-A760-6C3258DA224E}" dt="2020-12-11T10:14:52.065" v="1121" actId="20577"/>
        <pc:sldMkLst>
          <pc:docMk/>
          <pc:sldMk cId="172575009" sldId="258"/>
        </pc:sldMkLst>
        <pc:spChg chg="mod">
          <ac:chgData name="ida.eriksson2" userId="S::ida.eriksson2_stud.pitea.se#ext#@gdschule1.onmicrosoft.com::e34146cb-7732-45e1-91c9-795833be1641" providerId="AD" clId="Web-{D910DBEB-4852-4EF1-A760-6C3258DA224E}" dt="2020-12-11T10:14:52.065" v="1121" actId="20577"/>
          <ac:spMkLst>
            <pc:docMk/>
            <pc:sldMk cId="172575009" sldId="258"/>
            <ac:spMk id="2" creationId="{F5D51D98-BE33-40A5-BE2B-728CC8F8032D}"/>
          </ac:spMkLst>
        </pc:spChg>
        <pc:spChg chg="mod">
          <ac:chgData name="ida.eriksson2" userId="S::ida.eriksson2_stud.pitea.se#ext#@gdschule1.onmicrosoft.com::e34146cb-7732-45e1-91c9-795833be1641" providerId="AD" clId="Web-{D910DBEB-4852-4EF1-A760-6C3258DA224E}" dt="2020-12-11T10:14:43.581" v="1119" actId="20577"/>
          <ac:spMkLst>
            <pc:docMk/>
            <pc:sldMk cId="172575009" sldId="258"/>
            <ac:spMk id="3" creationId="{CD298F3C-E51A-4208-8AE9-327F94DCB0C7}"/>
          </ac:spMkLst>
        </pc:spChg>
        <pc:picChg chg="mod">
          <ac:chgData name="ida.eriksson2" userId="S::ida.eriksson2_stud.pitea.se#ext#@gdschule1.onmicrosoft.com::e34146cb-7732-45e1-91c9-795833be1641" providerId="AD" clId="Web-{D910DBEB-4852-4EF1-A760-6C3258DA224E}" dt="2020-12-11T10:14:05.643" v="1115" actId="1076"/>
          <ac:picMkLst>
            <pc:docMk/>
            <pc:sldMk cId="172575009" sldId="258"/>
            <ac:picMk id="4" creationId="{069D073F-0530-48DD-8F5A-5A6AFDE5D0EB}"/>
          </ac:picMkLst>
        </pc:picChg>
      </pc:sldChg>
    </pc:docChg>
  </pc:docChgLst>
  <pc:docChgLst>
    <pc:chgData name="Julian Kres" userId="S::julian.kres@gds1.schulen.schulelrabb.de::9f2a0af5-a16e-4baa-a8c7-e8898d784456" providerId="AD" clId="Web-{DC1F8842-75FE-4601-B1DE-357E9F481710}"/>
    <pc:docChg chg="addSld modSld">
      <pc:chgData name="Julian Kres" userId="S::julian.kres@gds1.schulen.schulelrabb.de::9f2a0af5-a16e-4baa-a8c7-e8898d784456" providerId="AD" clId="Web-{DC1F8842-75FE-4601-B1DE-357E9F481710}" dt="2020-12-11T10:08:16.258" v="592" actId="20577"/>
      <pc:docMkLst>
        <pc:docMk/>
      </pc:docMkLst>
      <pc:sldChg chg="modSp">
        <pc:chgData name="Julian Kres" userId="S::julian.kres@gds1.schulen.schulelrabb.de::9f2a0af5-a16e-4baa-a8c7-e8898d784456" providerId="AD" clId="Web-{DC1F8842-75FE-4601-B1DE-357E9F481710}" dt="2020-12-11T09:58:58.726" v="64" actId="20577"/>
        <pc:sldMkLst>
          <pc:docMk/>
          <pc:sldMk cId="1577499883" sldId="256"/>
        </pc:sldMkLst>
        <pc:spChg chg="mod">
          <ac:chgData name="Julian Kres" userId="S::julian.kres@gds1.schulen.schulelrabb.de::9f2a0af5-a16e-4baa-a8c7-e8898d784456" providerId="AD" clId="Web-{DC1F8842-75FE-4601-B1DE-357E9F481710}" dt="2020-12-11T09:57:35.974" v="19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ulian Kres" userId="S::julian.kres@gds1.schulen.schulelrabb.de::9f2a0af5-a16e-4baa-a8c7-e8898d784456" providerId="AD" clId="Web-{DC1F8842-75FE-4601-B1DE-357E9F481710}" dt="2020-12-11T09:58:58.726" v="64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">
        <pc:chgData name="Julian Kres" userId="S::julian.kres@gds1.schulen.schulelrabb.de::9f2a0af5-a16e-4baa-a8c7-e8898d784456" providerId="AD" clId="Web-{DC1F8842-75FE-4601-B1DE-357E9F481710}" dt="2020-12-11T10:08:16.258" v="591" actId="20577"/>
        <pc:sldMkLst>
          <pc:docMk/>
          <pc:sldMk cId="274694705" sldId="257"/>
        </pc:sldMkLst>
        <pc:spChg chg="mod">
          <ac:chgData name="Julian Kres" userId="S::julian.kres@gds1.schulen.schulelrabb.de::9f2a0af5-a16e-4baa-a8c7-e8898d784456" providerId="AD" clId="Web-{DC1F8842-75FE-4601-B1DE-357E9F481710}" dt="2020-12-11T09:59:47.009" v="144" actId="20577"/>
          <ac:spMkLst>
            <pc:docMk/>
            <pc:sldMk cId="274694705" sldId="257"/>
            <ac:spMk id="2" creationId="{DE5EDBDC-F3DA-44E6-9823-9AC02CB85E90}"/>
          </ac:spMkLst>
        </pc:spChg>
        <pc:spChg chg="mod">
          <ac:chgData name="Julian Kres" userId="S::julian.kres@gds1.schulen.schulelrabb.de::9f2a0af5-a16e-4baa-a8c7-e8898d784456" providerId="AD" clId="Web-{DC1F8842-75FE-4601-B1DE-357E9F481710}" dt="2020-12-11T10:08:16.258" v="591" actId="20577"/>
          <ac:spMkLst>
            <pc:docMk/>
            <pc:sldMk cId="274694705" sldId="257"/>
            <ac:spMk id="3" creationId="{8A5AA058-6816-4C02-B2BD-8C10A64D23E5}"/>
          </ac:spMkLst>
        </pc:spChg>
      </pc:sldChg>
    </pc:docChg>
  </pc:docChgLst>
  <pc:docChgLst>
    <pc:chgData name="Julian Kres" userId="S::julian.kres@gds1.schulen.schulelrabb.de::9f2a0af5-a16e-4baa-a8c7-e8898d784456" providerId="AD" clId="Web-{A579CD7E-D17E-4836-87F6-8AC3D6DA17DB}"/>
    <pc:docChg chg="modSld">
      <pc:chgData name="Julian Kres" userId="S::julian.kres@gds1.schulen.schulelrabb.de::9f2a0af5-a16e-4baa-a8c7-e8898d784456" providerId="AD" clId="Web-{A579CD7E-D17E-4836-87F6-8AC3D6DA17DB}" dt="2020-12-11T10:17:51.455" v="1"/>
      <pc:docMkLst>
        <pc:docMk/>
      </pc:docMkLst>
      <pc:sldChg chg="addSp modSp mod setBg">
        <pc:chgData name="Julian Kres" userId="S::julian.kres@gds1.schulen.schulelrabb.de::9f2a0af5-a16e-4baa-a8c7-e8898d784456" providerId="AD" clId="Web-{A579CD7E-D17E-4836-87F6-8AC3D6DA17DB}" dt="2020-12-11T10:17:51.455" v="1"/>
        <pc:sldMkLst>
          <pc:docMk/>
          <pc:sldMk cId="274694705" sldId="257"/>
        </pc:sldMkLst>
        <pc:spChg chg="mod">
          <ac:chgData name="Julian Kres" userId="S::julian.kres@gds1.schulen.schulelrabb.de::9f2a0af5-a16e-4baa-a8c7-e8898d784456" providerId="AD" clId="Web-{A579CD7E-D17E-4836-87F6-8AC3D6DA17DB}" dt="2020-12-11T10:17:51.455" v="1"/>
          <ac:spMkLst>
            <pc:docMk/>
            <pc:sldMk cId="274694705" sldId="257"/>
            <ac:spMk id="2" creationId="{DE5EDBDC-F3DA-44E6-9823-9AC02CB85E90}"/>
          </ac:spMkLst>
        </pc:spChg>
        <pc:spChg chg="mod">
          <ac:chgData name="Julian Kres" userId="S::julian.kres@gds1.schulen.schulelrabb.de::9f2a0af5-a16e-4baa-a8c7-e8898d784456" providerId="AD" clId="Web-{A579CD7E-D17E-4836-87F6-8AC3D6DA17DB}" dt="2020-12-11T10:17:51.455" v="1"/>
          <ac:spMkLst>
            <pc:docMk/>
            <pc:sldMk cId="274694705" sldId="257"/>
            <ac:spMk id="3" creationId="{8A5AA058-6816-4C02-B2BD-8C10A64D23E5}"/>
          </ac:spMkLst>
        </pc:spChg>
        <pc:spChg chg="add">
          <ac:chgData name="Julian Kres" userId="S::julian.kres@gds1.schulen.schulelrabb.de::9f2a0af5-a16e-4baa-a8c7-e8898d784456" providerId="AD" clId="Web-{A579CD7E-D17E-4836-87F6-8AC3D6DA17DB}" dt="2020-12-11T10:17:51.455" v="1"/>
          <ac:spMkLst>
            <pc:docMk/>
            <pc:sldMk cId="274694705" sldId="257"/>
            <ac:spMk id="9" creationId="{F13C74B1-5B17-4795-BED0-7140497B445A}"/>
          </ac:spMkLst>
        </pc:spChg>
        <pc:spChg chg="add">
          <ac:chgData name="Julian Kres" userId="S::julian.kres@gds1.schulen.schulelrabb.de::9f2a0af5-a16e-4baa-a8c7-e8898d784456" providerId="AD" clId="Web-{A579CD7E-D17E-4836-87F6-8AC3D6DA17DB}" dt="2020-12-11T10:17:51.455" v="1"/>
          <ac:spMkLst>
            <pc:docMk/>
            <pc:sldMk cId="274694705" sldId="257"/>
            <ac:spMk id="11" creationId="{D4974D33-8DC5-464E-8C6D-BE58F0669C17}"/>
          </ac:spMkLst>
        </pc:spChg>
        <pc:picChg chg="mod">
          <ac:chgData name="Julian Kres" userId="S::julian.kres@gds1.schulen.schulelrabb.de::9f2a0af5-a16e-4baa-a8c7-e8898d784456" providerId="AD" clId="Web-{A579CD7E-D17E-4836-87F6-8AC3D6DA17DB}" dt="2020-12-11T10:17:51.455" v="1"/>
          <ac:picMkLst>
            <pc:docMk/>
            <pc:sldMk cId="274694705" sldId="257"/>
            <ac:picMk id="4" creationId="{376B82A6-C123-4FB8-8E57-18296D846EFD}"/>
          </ac:picMkLst>
        </pc:picChg>
      </pc:sldChg>
    </pc:docChg>
  </pc:docChgLst>
  <pc:docChgLst>
    <pc:chgData name="Julian Kres" userId="S::julian.kres@gds1.schulen.schulelrabb.de::9f2a0af5-a16e-4baa-a8c7-e8898d784456" providerId="AD" clId="Web-{171C75AD-DF34-44AE-8377-5E48BA4617CC}"/>
    <pc:docChg chg="modSld">
      <pc:chgData name="Julian Kres" userId="S::julian.kres@gds1.schulen.schulelrabb.de::9f2a0af5-a16e-4baa-a8c7-e8898d784456" providerId="AD" clId="Web-{171C75AD-DF34-44AE-8377-5E48BA4617CC}" dt="2020-12-11T10:13:27.326" v="5"/>
      <pc:docMkLst>
        <pc:docMk/>
      </pc:docMkLst>
      <pc:sldChg chg="modSp">
        <pc:chgData name="Julian Kres" userId="S::julian.kres@gds1.schulen.schulelrabb.de::9f2a0af5-a16e-4baa-a8c7-e8898d784456" providerId="AD" clId="Web-{171C75AD-DF34-44AE-8377-5E48BA4617CC}" dt="2020-12-11T10:10:48.115" v="0" actId="20577"/>
        <pc:sldMkLst>
          <pc:docMk/>
          <pc:sldMk cId="274694705" sldId="257"/>
        </pc:sldMkLst>
        <pc:spChg chg="mod">
          <ac:chgData name="Julian Kres" userId="S::julian.kres@gds1.schulen.schulelrabb.de::9f2a0af5-a16e-4baa-a8c7-e8898d784456" providerId="AD" clId="Web-{171C75AD-DF34-44AE-8377-5E48BA4617CC}" dt="2020-12-11T10:10:48.115" v="0" actId="20577"/>
          <ac:spMkLst>
            <pc:docMk/>
            <pc:sldMk cId="274694705" sldId="257"/>
            <ac:spMk id="3" creationId="{8A5AA058-6816-4C02-B2BD-8C10A64D23E5}"/>
          </ac:spMkLst>
        </pc:spChg>
      </pc:sldChg>
      <pc:sldChg chg="addSp modSp mod setBg">
        <pc:chgData name="Julian Kres" userId="S::julian.kres@gds1.schulen.schulelrabb.de::9f2a0af5-a16e-4baa-a8c7-e8898d784456" providerId="AD" clId="Web-{171C75AD-DF34-44AE-8377-5E48BA4617CC}" dt="2020-12-11T10:13:27.326" v="5"/>
        <pc:sldMkLst>
          <pc:docMk/>
          <pc:sldMk cId="172575009" sldId="258"/>
        </pc:sldMkLst>
        <pc:spChg chg="mod">
          <ac:chgData name="Julian Kres" userId="S::julian.kres@gds1.schulen.schulelrabb.de::9f2a0af5-a16e-4baa-a8c7-e8898d784456" providerId="AD" clId="Web-{171C75AD-DF34-44AE-8377-5E48BA4617CC}" dt="2020-12-11T10:13:27.326" v="5"/>
          <ac:spMkLst>
            <pc:docMk/>
            <pc:sldMk cId="172575009" sldId="258"/>
            <ac:spMk id="2" creationId="{F5D51D98-BE33-40A5-BE2B-728CC8F8032D}"/>
          </ac:spMkLst>
        </pc:spChg>
        <pc:spChg chg="mod ord">
          <ac:chgData name="Julian Kres" userId="S::julian.kres@gds1.schulen.schulelrabb.de::9f2a0af5-a16e-4baa-a8c7-e8898d784456" providerId="AD" clId="Web-{171C75AD-DF34-44AE-8377-5E48BA4617CC}" dt="2020-12-11T10:13:27.326" v="5"/>
          <ac:spMkLst>
            <pc:docMk/>
            <pc:sldMk cId="172575009" sldId="258"/>
            <ac:spMk id="3" creationId="{CD298F3C-E51A-4208-8AE9-327F94DCB0C7}"/>
          </ac:spMkLst>
        </pc:spChg>
        <pc:picChg chg="add mod">
          <ac:chgData name="Julian Kres" userId="S::julian.kres@gds1.schulen.schulelrabb.de::9f2a0af5-a16e-4baa-a8c7-e8898d784456" providerId="AD" clId="Web-{171C75AD-DF34-44AE-8377-5E48BA4617CC}" dt="2020-12-11T10:13:27.326" v="5"/>
          <ac:picMkLst>
            <pc:docMk/>
            <pc:sldMk cId="172575009" sldId="258"/>
            <ac:picMk id="4" creationId="{069D073F-0530-48DD-8F5A-5A6AFDE5D0EB}"/>
          </ac:picMkLst>
        </pc:picChg>
      </pc:sldChg>
    </pc:docChg>
  </pc:docChgLst>
  <pc:docChgLst>
    <pc:chgData clId="Web-{A579CD7E-D17E-4836-87F6-8AC3D6DA17DB}"/>
    <pc:docChg chg="modSld">
      <pc:chgData name="" userId="" providerId="" clId="Web-{A579CD7E-D17E-4836-87F6-8AC3D6DA17DB}" dt="2020-12-11T10:17:27.360" v="0"/>
      <pc:docMkLst>
        <pc:docMk/>
      </pc:docMkLst>
      <pc:sldChg chg="addSp modSp">
        <pc:chgData name="" userId="" providerId="" clId="Web-{A579CD7E-D17E-4836-87F6-8AC3D6DA17DB}" dt="2020-12-11T10:17:27.360" v="0"/>
        <pc:sldMkLst>
          <pc:docMk/>
          <pc:sldMk cId="274694705" sldId="257"/>
        </pc:sldMkLst>
        <pc:picChg chg="add mod">
          <ac:chgData name="" userId="" providerId="" clId="Web-{A579CD7E-D17E-4836-87F6-8AC3D6DA17DB}" dt="2020-12-11T10:17:27.360" v="0"/>
          <ac:picMkLst>
            <pc:docMk/>
            <pc:sldMk cId="274694705" sldId="257"/>
            <ac:picMk id="4" creationId="{376B82A6-C123-4FB8-8E57-18296D846E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11.12.2020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outdoor, grass, water, sitting&#10;&#10;Description automatically generated">
            <a:extLst>
              <a:ext uri="{FF2B5EF4-FFF2-40B4-BE49-F238E27FC236}">
                <a16:creationId xmlns:a16="http://schemas.microsoft.com/office/drawing/2014/main" id="{5DFF4E37-4237-4B78-8D7B-A902221C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>
                <a:latin typeface="Times"/>
                <a:cs typeface="Calibri Light"/>
              </a:rPr>
              <a:t>Climate Change</a:t>
            </a:r>
            <a:endParaRPr lang="de-DE" sz="4000">
              <a:latin typeface="Time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latin typeface="Times"/>
                <a:cs typeface="Calibri"/>
              </a:rPr>
              <a:t>Effects on our life</a:t>
            </a:r>
            <a:endParaRPr lang="de-DE" sz="2000">
              <a:latin typeface="Times"/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5EDBDC-F3DA-44E6-9823-9AC02CB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200">
                <a:latin typeface="Times"/>
                <a:cs typeface="Calibri Light"/>
              </a:rPr>
              <a:t>Effects of Climate Change in Germany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AA058-6816-4C02-B2BD-8C10A64D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>
                <a:latin typeface="Times"/>
                <a:cs typeface="Calibri"/>
              </a:rPr>
              <a:t>In </a:t>
            </a:r>
            <a:r>
              <a:rPr lang="de-DE" sz="2200" err="1">
                <a:latin typeface="Times"/>
                <a:cs typeface="Calibri"/>
              </a:rPr>
              <a:t>some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regions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there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are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problems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with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flooding</a:t>
            </a:r>
            <a:r>
              <a:rPr lang="de-DE" sz="2200">
                <a:latin typeface="Times"/>
                <a:cs typeface="Calibri"/>
              </a:rPr>
              <a:t>.</a:t>
            </a:r>
          </a:p>
          <a:p>
            <a:r>
              <a:rPr lang="de-DE" sz="2200">
                <a:latin typeface="Times"/>
                <a:cs typeface="Calibri"/>
              </a:rPr>
              <a:t>Due </a:t>
            </a:r>
            <a:r>
              <a:rPr lang="de-DE" sz="2200" err="1">
                <a:latin typeface="Times"/>
                <a:cs typeface="Calibri"/>
              </a:rPr>
              <a:t>to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problems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with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water</a:t>
            </a:r>
            <a:r>
              <a:rPr lang="de-DE" sz="2200">
                <a:latin typeface="Times"/>
                <a:cs typeface="Calibri"/>
              </a:rPr>
              <a:t>, </a:t>
            </a:r>
            <a:r>
              <a:rPr lang="de-DE" sz="2200" err="1">
                <a:latin typeface="Times"/>
                <a:cs typeface="Calibri"/>
              </a:rPr>
              <a:t>the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crops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are</a:t>
            </a:r>
            <a:r>
              <a:rPr lang="de-DE" sz="2200">
                <a:latin typeface="Times"/>
                <a:cs typeface="Calibri"/>
              </a:rPr>
              <a:t> not </a:t>
            </a:r>
            <a:r>
              <a:rPr lang="de-DE" sz="2200" err="1">
                <a:latin typeface="Times"/>
                <a:cs typeface="Calibri"/>
              </a:rPr>
              <a:t>growing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as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well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as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normally</a:t>
            </a:r>
            <a:r>
              <a:rPr lang="de-DE" sz="2200">
                <a:latin typeface="Times"/>
                <a:cs typeface="Calibri"/>
              </a:rPr>
              <a:t> and </a:t>
            </a:r>
            <a:r>
              <a:rPr lang="de-DE" sz="2200" err="1">
                <a:latin typeface="Times"/>
                <a:cs typeface="Calibri"/>
              </a:rPr>
              <a:t>the</a:t>
            </a:r>
            <a:r>
              <a:rPr lang="de-DE" sz="2200">
                <a:latin typeface="Times"/>
                <a:cs typeface="Calibri"/>
              </a:rPr>
              <a:t> </a:t>
            </a:r>
            <a:r>
              <a:rPr lang="de-DE" sz="2200" err="1">
                <a:latin typeface="Times"/>
                <a:cs typeface="Calibri"/>
              </a:rPr>
              <a:t>food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we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buy</a:t>
            </a:r>
            <a:r>
              <a:rPr lang="de-DE" sz="2200">
                <a:latin typeface="Times"/>
                <a:cs typeface="Calibri"/>
              </a:rPr>
              <a:t> in </a:t>
            </a:r>
            <a:r>
              <a:rPr lang="de-DE" sz="2200" err="1">
                <a:latin typeface="Times"/>
                <a:cs typeface="Calibri"/>
              </a:rPr>
              <a:t>supermarket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are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more</a:t>
            </a:r>
            <a:r>
              <a:rPr lang="de-DE" sz="2200">
                <a:latin typeface="Times"/>
                <a:cs typeface="Calibri"/>
              </a:rPr>
              <a:t> expensive </a:t>
            </a:r>
            <a:r>
              <a:rPr lang="de-DE" sz="2200" err="1">
                <a:latin typeface="Times"/>
                <a:cs typeface="Calibri"/>
              </a:rPr>
              <a:t>than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before</a:t>
            </a:r>
            <a:r>
              <a:rPr lang="de-DE" sz="2200">
                <a:latin typeface="Times"/>
                <a:cs typeface="Calibri"/>
              </a:rPr>
              <a:t>.</a:t>
            </a:r>
          </a:p>
          <a:p>
            <a:r>
              <a:rPr lang="de-DE" sz="2200">
                <a:latin typeface="Times"/>
                <a:cs typeface="Calibri"/>
              </a:rPr>
              <a:t>In </a:t>
            </a:r>
            <a:r>
              <a:rPr lang="de-DE" sz="2200" err="1">
                <a:latin typeface="Times"/>
                <a:cs typeface="Calibri"/>
              </a:rPr>
              <a:t>bigger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cities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there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is</a:t>
            </a:r>
            <a:r>
              <a:rPr lang="de-DE" sz="2200">
                <a:latin typeface="Times"/>
                <a:cs typeface="Calibri"/>
              </a:rPr>
              <a:t> also </a:t>
            </a:r>
            <a:r>
              <a:rPr lang="de-DE" sz="2200" err="1">
                <a:latin typeface="Times"/>
                <a:cs typeface="Calibri"/>
              </a:rPr>
              <a:t>problem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with</a:t>
            </a:r>
            <a:r>
              <a:rPr lang="de-DE" sz="2200">
                <a:latin typeface="Times"/>
                <a:cs typeface="Calibri"/>
              </a:rPr>
              <a:t> </a:t>
            </a:r>
            <a:r>
              <a:rPr lang="de-DE" sz="2200" err="1">
                <a:latin typeface="Times"/>
                <a:cs typeface="Calibri"/>
              </a:rPr>
              <a:t>air</a:t>
            </a:r>
            <a:r>
              <a:rPr lang="de-DE" sz="2200">
                <a:latin typeface="Times"/>
                <a:cs typeface="Calibri"/>
              </a:rPr>
              <a:t> </a:t>
            </a:r>
            <a:r>
              <a:rPr lang="de-DE" sz="2200" err="1">
                <a:latin typeface="Times"/>
                <a:cs typeface="Calibri"/>
              </a:rPr>
              <a:t>pollution</a:t>
            </a:r>
            <a:r>
              <a:rPr lang="de-DE" sz="2200">
                <a:latin typeface="Times"/>
                <a:cs typeface="Calibri"/>
              </a:rPr>
              <a:t>.</a:t>
            </a:r>
          </a:p>
          <a:p>
            <a:endParaRPr lang="de-DE" sz="2200">
              <a:cs typeface="Calibri"/>
            </a:endParaRPr>
          </a:p>
          <a:p>
            <a:endParaRPr lang="de-DE" sz="2200">
              <a:cs typeface="Calibri"/>
            </a:endParaRPr>
          </a:p>
          <a:p>
            <a:endParaRPr lang="de-DE" sz="220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76B82A6-C123-4FB8-8E57-18296D846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2" r="195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69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1D98-BE33-40A5-BE2B-728CC8F8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Times"/>
                <a:cs typeface="Calibri Light"/>
              </a:rPr>
              <a:t>Effects of Climate Change in Sweden</a:t>
            </a:r>
            <a:endParaRPr lang="en-US" sz="3600">
              <a:latin typeface="Times"/>
            </a:endParaRPr>
          </a:p>
        </p:txBody>
      </p:sp>
      <p:pic>
        <p:nvPicPr>
          <p:cNvPr id="4" name="Grafik 4" descr="Ein Bild, das draußen, Schnee, Gras, Mann enthält.&#10;&#10;Beschreibung automatisch generiert.">
            <a:extLst>
              <a:ext uri="{FF2B5EF4-FFF2-40B4-BE49-F238E27FC236}">
                <a16:creationId xmlns:a16="http://schemas.microsoft.com/office/drawing/2014/main" id="{069D073F-0530-48DD-8F5A-5A6AFDE5D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40" b="192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8F3C-E51A-4208-8AE9-327F94DC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900">
                <a:latin typeface="Times"/>
                <a:cs typeface="Calibri"/>
              </a:rPr>
              <a:t>In bigger cities we have a bit of a problem with air pollution. </a:t>
            </a:r>
          </a:p>
          <a:p>
            <a:r>
              <a:rPr lang="en-US" sz="1900">
                <a:latin typeface="Times"/>
                <a:cs typeface="Calibri"/>
              </a:rPr>
              <a:t>We are cutting down our trees at alarmingly fast rate, this might be a problem in the future. </a:t>
            </a:r>
          </a:p>
          <a:p>
            <a:r>
              <a:rPr lang="en-US" sz="1900">
                <a:latin typeface="Times"/>
                <a:cs typeface="Calibri"/>
              </a:rPr>
              <a:t>Up here in the north, where we live, we have started to notice that the weather is changing. For instance, we have an unusually small amount of snow during the winters. </a:t>
            </a:r>
          </a:p>
          <a:p>
            <a:r>
              <a:rPr lang="en-US" sz="1900">
                <a:latin typeface="Times"/>
                <a:cs typeface="Calibri"/>
              </a:rPr>
              <a:t>The lack of snow affects both the inhabitants and the tourism, because our ski resorts can't open and keep up the business if there is no sno</a:t>
            </a:r>
            <a:r>
              <a:rPr lang="en-US" sz="1800">
                <a:cs typeface="Calibri"/>
              </a:rPr>
              <a:t>w.</a:t>
            </a:r>
          </a:p>
        </p:txBody>
      </p:sp>
    </p:spTree>
    <p:extLst>
      <p:ext uri="{BB962C8B-B14F-4D97-AF65-F5344CB8AC3E}">
        <p14:creationId xmlns:p14="http://schemas.microsoft.com/office/powerpoint/2010/main" val="1725750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19EB4E-3085-407C-84F2-ACDD242E8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45CA2-8528-4222-A822-B8AA9A389D09}"/>
</file>

<file path=customXml/itemProps3.xml><?xml version="1.0" encoding="utf-8"?>
<ds:datastoreItem xmlns:ds="http://schemas.openxmlformats.org/officeDocument/2006/customXml" ds:itemID="{2A012CD2-8AFE-482F-AFE5-C809FB3264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</vt:lpstr>
      <vt:lpstr>Climate Change</vt:lpstr>
      <vt:lpstr>Effects of Climate Change in Germany</vt:lpstr>
      <vt:lpstr>Effects of Climate Change in Sweden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2020-12-11T09:54:55Z</dcterms:created>
  <dcterms:modified xsi:type="dcterms:W3CDTF">2020-12-11T10:23:35Z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