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B38A9A-B2CF-4C09-8380-93FFA0857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1B9100A-65D7-46A1-BE8E-76E99FF4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4ADEEE-EEE5-4059-9CBB-71F58342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D96242-4BAE-470B-B11D-E26DFBB1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416791-60E3-4F81-A605-69D4B64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519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F0E55C-C6E8-424D-AB10-C0E0A6C3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D9BF5AB-7C7F-43E2-8F35-F9C396C2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1CE7458-54D0-4C73-9CBA-48BDCB91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7AB21-5192-4D68-89D5-058A2AA7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725149-CA80-4681-92DB-F446FFEF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09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9B42CF8-57C3-4173-BF15-DECF9A54A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652A977-4BC2-4C58-8DEF-0BE6836E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01AA37-E864-445E-B497-602ABC6B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44EFA6-6D1E-480C-8AC9-CF083D46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7BAF1C-26B2-4C87-9E0B-1429745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2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86FC78-9E1B-4424-BCEE-CFD526AC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5EEF73-7C8D-4C40-92E3-8BA025BA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E4A5FA-1CD0-423C-A7D7-DF842B37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662A1-2BB6-4CA1-9F28-B266D6DE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F408DF-86DE-4E7E-8A37-8F5B1F7E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7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B90F5E-3715-4C38-B0DB-0883907D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2304C7-8AF0-4427-9BBA-D0067102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06237-7C59-4F03-BE90-FAD2F361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EFCA5F-FC97-4E58-826A-C6292C5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6B14EE-8C4E-4110-93EB-17B7A26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43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D0B84F-028B-4622-AA54-E596F3D3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EC4338-5080-46BB-94B0-7B18CA8AB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CA0E9DB-7ED0-43DA-B8B6-DCE6596A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65EA58-185B-42DD-81D4-C7D9654A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E4BB870-E041-43B7-9D14-9588B671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A38B32-C263-44D2-8B87-9631F18C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11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835318-2245-4BA2-8F8F-9E8C95FB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3BD77A4-DD01-4FDD-9000-B544690E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A57687-E7AA-43FC-B58F-CFE0B267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FC14EAC-51E5-43A9-85BA-80D40E02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27BB2DC-2BEA-4A24-A657-FA4180CC0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DF5FD9B-25E8-4384-B204-90B568D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503EB8-EF75-435A-AF51-82DEDCA5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EFA3773-7153-4490-BE7F-CF0B61F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01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877969-0CD4-41B0-BC6A-32C84C2E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561D5E2-0EA8-4E67-9512-D24A69CA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4EBD1AA-3FE5-473D-AAB3-B00CB19A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352E0A-306A-4F5C-87F0-C033BC5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64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ADFD69-6D7F-4867-84B4-1B515DDC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A01C126-43DB-4C5B-8027-405DDC42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D13DD5E-8079-481F-B602-7C4AAFF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9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51A175-AB5D-4162-B9A9-13C07B71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47969E-DAEF-4B07-83EA-926F82CD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6E5AA07-7F72-429F-AEBB-EB60DAB65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2EB4EBB-65D5-4F0F-933E-43AA2420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9E0CD1-DBD5-4152-A5A8-BB690799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A0776D-860F-4CFE-9583-43F9EBE0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97D261-0AB0-48CC-9427-333926DB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A354937-E959-448B-ADE7-DC7080F1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D3D3D55-85B9-443D-BDCF-9F7E96B8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CDD737F-DD59-4C4A-8285-6E1505F1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9B16E39-9D5E-4A97-8D72-43B04C0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CDA6A10-F21D-4632-893F-AE8795E8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34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D0D57D5-A99F-4347-8572-D49EFEF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0EB0F61-3B7A-4CA6-A556-2A166B4A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3A7BDA-4F3C-48E9-ABA1-B81933F80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E8B5-2733-46A8-848E-47DD2D74EFD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10D2771-37BA-4C65-88EE-678AEF8C8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4E8A99-F636-491D-8758-3D3868550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AC1F-D1B6-4A43-B053-56AB4D5F1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3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9A47C5F-1F64-4D82-94CB-1129664C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sv-SE" sz="3900">
                <a:solidFill>
                  <a:schemeClr val="bg1"/>
                </a:solidFill>
              </a:rPr>
              <a:t>What has already changed in our countries due to global warming?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DD751B2-E26C-4288-B445-267BC8C8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sv-SE" sz="1900" dirty="0" err="1">
                <a:solidFill>
                  <a:schemeClr val="bg1"/>
                </a:solidFill>
              </a:rPr>
              <a:t>sweden:focusing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more</a:t>
            </a:r>
            <a:r>
              <a:rPr lang="sv-SE" sz="1900" dirty="0">
                <a:solidFill>
                  <a:schemeClr val="bg1"/>
                </a:solidFill>
              </a:rPr>
              <a:t> on alternative </a:t>
            </a:r>
            <a:r>
              <a:rPr lang="sv-SE" sz="1900" dirty="0" err="1">
                <a:solidFill>
                  <a:schemeClr val="bg1"/>
                </a:solidFill>
              </a:rPr>
              <a:t>fuels</a:t>
            </a:r>
            <a:r>
              <a:rPr lang="sv-SE" sz="1900" dirty="0">
                <a:solidFill>
                  <a:schemeClr val="bg1"/>
                </a:solidFill>
              </a:rPr>
              <a:t> like bio </a:t>
            </a:r>
            <a:r>
              <a:rPr lang="sv-SE" sz="1900" dirty="0" err="1">
                <a:solidFill>
                  <a:schemeClr val="bg1"/>
                </a:solidFill>
              </a:rPr>
              <a:t>fuels</a:t>
            </a:r>
            <a:endParaRPr lang="sv-SE" sz="1900" dirty="0">
              <a:solidFill>
                <a:schemeClr val="bg1"/>
              </a:solidFill>
            </a:endParaRPr>
          </a:p>
          <a:p>
            <a:pPr algn="l"/>
            <a:r>
              <a:rPr lang="sv-SE" sz="1900" dirty="0" err="1">
                <a:solidFill>
                  <a:schemeClr val="bg1"/>
                </a:solidFill>
              </a:rPr>
              <a:t>sweden</a:t>
            </a:r>
            <a:r>
              <a:rPr lang="sv-SE" sz="1900" dirty="0">
                <a:solidFill>
                  <a:schemeClr val="bg1"/>
                </a:solidFill>
              </a:rPr>
              <a:t> and </a:t>
            </a:r>
            <a:r>
              <a:rPr lang="sv-SE" sz="1900" dirty="0" err="1">
                <a:solidFill>
                  <a:schemeClr val="bg1"/>
                </a:solidFill>
              </a:rPr>
              <a:t>germany</a:t>
            </a:r>
            <a:r>
              <a:rPr lang="sv-SE" sz="1900" dirty="0">
                <a:solidFill>
                  <a:schemeClr val="bg1"/>
                </a:solidFill>
              </a:rPr>
              <a:t>: get </a:t>
            </a:r>
            <a:r>
              <a:rPr lang="sv-SE" sz="1900" dirty="0" err="1">
                <a:solidFill>
                  <a:schemeClr val="bg1"/>
                </a:solidFill>
              </a:rPr>
              <a:t>money</a:t>
            </a:r>
            <a:r>
              <a:rPr lang="sv-SE" sz="1900" dirty="0">
                <a:solidFill>
                  <a:schemeClr val="bg1"/>
                </a:solidFill>
              </a:rPr>
              <a:t> back for </a:t>
            </a:r>
            <a:r>
              <a:rPr lang="sv-SE" sz="1900" dirty="0" err="1">
                <a:solidFill>
                  <a:schemeClr val="bg1"/>
                </a:solidFill>
              </a:rPr>
              <a:t>buying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elecrical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cars</a:t>
            </a:r>
            <a:r>
              <a:rPr lang="sv-SE" sz="1900" dirty="0">
                <a:solidFill>
                  <a:schemeClr val="bg1"/>
                </a:solidFill>
              </a:rPr>
              <a:t>. </a:t>
            </a:r>
          </a:p>
          <a:p>
            <a:pPr algn="l"/>
            <a:r>
              <a:rPr lang="sv-SE" sz="1900" dirty="0" err="1">
                <a:solidFill>
                  <a:schemeClr val="bg1"/>
                </a:solidFill>
              </a:rPr>
              <a:t>Italy</a:t>
            </a:r>
            <a:r>
              <a:rPr lang="sv-SE" sz="1900" dirty="0">
                <a:solidFill>
                  <a:schemeClr val="bg1"/>
                </a:solidFill>
              </a:rPr>
              <a:t>: </a:t>
            </a:r>
            <a:r>
              <a:rPr lang="sv-SE" sz="1900" dirty="0" err="1">
                <a:solidFill>
                  <a:schemeClr val="bg1"/>
                </a:solidFill>
              </a:rPr>
              <a:t>stricter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rules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about</a:t>
            </a:r>
            <a:r>
              <a:rPr lang="sv-SE" sz="1900" dirty="0">
                <a:solidFill>
                  <a:schemeClr val="bg1"/>
                </a:solidFill>
              </a:rPr>
              <a:t> </a:t>
            </a:r>
            <a:r>
              <a:rPr lang="sv-SE" sz="1900" dirty="0" err="1">
                <a:solidFill>
                  <a:schemeClr val="bg1"/>
                </a:solidFill>
              </a:rPr>
              <a:t>recyceling</a:t>
            </a:r>
            <a:r>
              <a:rPr lang="sv-SE" sz="19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4C50F56-9A2C-49F5-B050-7090B9D7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560" r="26581" b="-1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A669F1C-26F2-4612-BC24-58638348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>
                <a:solidFill>
                  <a:schemeClr val="bg1"/>
                </a:solidFill>
              </a:rPr>
              <a:t>What effects does the climate changes have to the life in your country?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1B3F8F-B6B4-4369-B1F4-8D39F5A0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dry and hot weather damage the agriculture=we get less food.</a:t>
            </a:r>
          </a:p>
          <a:p>
            <a:r>
              <a:rPr lang="en-US" sz="1900">
                <a:solidFill>
                  <a:schemeClr val="bg1"/>
                </a:solidFill>
              </a:rPr>
              <a:t>More and more people have stopped eating meat because the meat production contributes to the increesed global warming.  </a:t>
            </a:r>
          </a:p>
          <a:p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A1EC97A-C395-495C-8A35-A6E5303AA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962" r="9940" b="-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7B0B50-8FB0-441D-917A-CC4C640E9D42}"/>
</file>

<file path=customXml/itemProps2.xml><?xml version="1.0" encoding="utf-8"?>
<ds:datastoreItem xmlns:ds="http://schemas.openxmlformats.org/officeDocument/2006/customXml" ds:itemID="{D1ADA466-BA5E-4324-AB8C-AE942070F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0FFE4-DBB3-4D9C-80F5-F94E606D6E3E}">
  <ds:schemaRefs>
    <ds:schemaRef ds:uri="a08d3dff-106a-41ab-b8ee-a3bf306ea740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f7d0027-8b45-409f-b12a-65de1f6b2c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</Words>
  <Application>Microsoft Office PowerPoint</Application>
  <PresentationFormat>Bredbild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What has already changed in our countries due to global warming?</vt:lpstr>
      <vt:lpstr>What effects does the climate changes have to the life in your country?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has already changed in our countries due to global warming?</dc:title>
  <dc:creator>Charlie Bergmark</dc:creator>
  <cp:lastModifiedBy>Charlie Bergmark</cp:lastModifiedBy>
  <cp:revision>3</cp:revision>
  <dcterms:created xsi:type="dcterms:W3CDTF">2020-12-11T10:32:01Z</dcterms:created>
  <dcterms:modified xsi:type="dcterms:W3CDTF">2020-12-11T11:06:21Z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