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DB9A5-9FC3-482B-A0BC-90C91EE5F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Toggle</a:t>
            </a:r>
            <a:r>
              <a:rPr lang="de-DE" dirty="0"/>
              <a:t> Switches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46A2CF-D528-4F60-AEA6-BFCBC86F5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4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199D9-12AD-4356-8153-1775F885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Dieback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Amazon Rainforest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8E98E-1A2A-4CAF-94B6-4620294F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dirty="0"/>
              <a:t>Irreversible </a:t>
            </a:r>
          </a:p>
          <a:p>
            <a:r>
              <a:rPr lang="de-DE" sz="2400" dirty="0"/>
              <a:t>Many </a:t>
            </a:r>
            <a:r>
              <a:rPr lang="de-DE" sz="2400" dirty="0" err="1"/>
              <a:t>animals</a:t>
            </a:r>
            <a:r>
              <a:rPr lang="de-DE" sz="2400" dirty="0"/>
              <a:t> and plants will die </a:t>
            </a:r>
          </a:p>
          <a:p>
            <a:r>
              <a:rPr lang="de-DE" sz="2400" dirty="0"/>
              <a:t>Native </a:t>
            </a:r>
            <a:r>
              <a:rPr lang="de-DE" sz="2400" dirty="0" err="1"/>
              <a:t>people</a:t>
            </a:r>
            <a:r>
              <a:rPr lang="de-DE" sz="2400" dirty="0"/>
              <a:t> </a:t>
            </a:r>
            <a:r>
              <a:rPr lang="de-DE" sz="2400" dirty="0" err="1"/>
              <a:t>won´t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food</a:t>
            </a:r>
            <a:r>
              <a:rPr lang="de-DE" sz="2400" dirty="0"/>
              <a:t> </a:t>
            </a:r>
            <a:r>
              <a:rPr lang="de-DE" sz="2400" dirty="0" err="1"/>
              <a:t>anymore</a:t>
            </a:r>
            <a:endParaRPr lang="de-DE" sz="2400" dirty="0"/>
          </a:p>
          <a:p>
            <a:r>
              <a:rPr lang="de-DE" sz="2400" dirty="0"/>
              <a:t>Expansion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deserts</a:t>
            </a:r>
            <a:r>
              <a:rPr lang="de-DE" sz="2400" dirty="0"/>
              <a:t> </a:t>
            </a:r>
          </a:p>
          <a:p>
            <a:r>
              <a:rPr lang="de-DE" sz="2400" dirty="0" err="1"/>
              <a:t>Trees</a:t>
            </a:r>
            <a:r>
              <a:rPr lang="de-DE" sz="2400" dirty="0"/>
              <a:t> </a:t>
            </a:r>
            <a:r>
              <a:rPr lang="de-DE" sz="2400" dirty="0" err="1"/>
              <a:t>don´t</a:t>
            </a:r>
            <a:r>
              <a:rPr lang="de-DE" sz="2400" dirty="0"/>
              <a:t> </a:t>
            </a:r>
            <a:r>
              <a:rPr lang="de-DE" sz="2400" dirty="0" err="1"/>
              <a:t>take</a:t>
            </a:r>
            <a:r>
              <a:rPr lang="de-DE" sz="2400" dirty="0"/>
              <a:t> CO2 out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air</a:t>
            </a:r>
            <a:r>
              <a:rPr lang="de-DE" sz="2400" dirty="0"/>
              <a:t> </a:t>
            </a:r>
            <a:r>
              <a:rPr lang="de-DE" sz="2400" dirty="0" err="1"/>
              <a:t>anymore</a:t>
            </a:r>
            <a:r>
              <a:rPr lang="de-DE" sz="2400" dirty="0"/>
              <a:t>  </a:t>
            </a:r>
          </a:p>
        </p:txBody>
      </p:sp>
      <p:pic>
        <p:nvPicPr>
          <p:cNvPr id="1026" name="Picture 2" descr="The Amazon Dieback Scenario - The New York Times">
            <a:extLst>
              <a:ext uri="{FF2B5EF4-FFF2-40B4-BE49-F238E27FC236}">
                <a16:creationId xmlns:a16="http://schemas.microsoft.com/office/drawing/2014/main" id="{E7BFBFA1-8561-4F12-A6E8-3445962FA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63054"/>
            <a:ext cx="3014869" cy="19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0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65DF1-9511-44AD-94FB-6AF7E7DA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Melt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Greenland Ice Sheet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56842B-087E-47C1-A9FA-071265195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Greenhouse</a:t>
            </a:r>
            <a:r>
              <a:rPr lang="de-DE" dirty="0"/>
              <a:t> </a:t>
            </a:r>
            <a:r>
              <a:rPr lang="de-DE" dirty="0" err="1"/>
              <a:t>effct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stronger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reflection</a:t>
            </a:r>
            <a:r>
              <a:rPr lang="de-DE" dirty="0"/>
              <a:t> </a:t>
            </a:r>
          </a:p>
          <a:p>
            <a:r>
              <a:rPr lang="de-DE" dirty="0" err="1"/>
              <a:t>Raises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</a:p>
          <a:p>
            <a:r>
              <a:rPr lang="de-DE" dirty="0" err="1"/>
              <a:t>Stops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golf stream </a:t>
            </a:r>
          </a:p>
          <a:p>
            <a:r>
              <a:rPr lang="de-DE" dirty="0" err="1"/>
              <a:t>Repercussions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Fishing </a:t>
            </a:r>
            <a:r>
              <a:rPr lang="de-DE" dirty="0" err="1"/>
              <a:t>sector</a:t>
            </a:r>
            <a:r>
              <a:rPr lang="de-DE" dirty="0"/>
              <a:t> </a:t>
            </a:r>
          </a:p>
        </p:txBody>
      </p:sp>
      <p:pic>
        <p:nvPicPr>
          <p:cNvPr id="2050" name="Picture 2" descr="Greenland Ice Sheet Melting At Fastest Rate in 350 Years - Yale E360">
            <a:extLst>
              <a:ext uri="{FF2B5EF4-FFF2-40B4-BE49-F238E27FC236}">
                <a16:creationId xmlns:a16="http://schemas.microsoft.com/office/drawing/2014/main" id="{6EF1C711-916C-40F4-96E1-2A085749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15" y="3307079"/>
            <a:ext cx="3733213" cy="248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635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4FCD29585F6B48B7A3C900FB122549" ma:contentTypeVersion="6" ma:contentTypeDescription="Ein neues Dokument erstellen." ma:contentTypeScope="" ma:versionID="3aa5d3ef29a04d5f85ad60721621e6f7">
  <xsd:schema xmlns:xsd="http://www.w3.org/2001/XMLSchema" xmlns:xs="http://www.w3.org/2001/XMLSchema" xmlns:p="http://schemas.microsoft.com/office/2006/metadata/properties" xmlns:ns2="00d0d1ee-13b4-4025-bc68-8da032462bb6" targetNamespace="http://schemas.microsoft.com/office/2006/metadata/properties" ma:root="true" ma:fieldsID="5f89881bd90a1cd4ac71fb67e3801a7b" ns2:_="">
    <xsd:import namespace="00d0d1ee-13b4-4025-bc68-8da032462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d1ee-13b4-4025-bc68-8da032462b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49E180-B6C6-48CE-8AEE-F16AC0DE6BB3}"/>
</file>

<file path=customXml/itemProps2.xml><?xml version="1.0" encoding="utf-8"?>
<ds:datastoreItem xmlns:ds="http://schemas.openxmlformats.org/officeDocument/2006/customXml" ds:itemID="{5C71471A-CA9C-465C-9E9E-4A308875F7BF}"/>
</file>

<file path=customXml/itemProps3.xml><?xml version="1.0" encoding="utf-8"?>
<ds:datastoreItem xmlns:ds="http://schemas.openxmlformats.org/officeDocument/2006/customXml" ds:itemID="{8FAB5B3D-B966-4C7A-BFAE-64E2FE0AC5C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69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Facette</vt:lpstr>
      <vt:lpstr>Toggle Switches</vt:lpstr>
      <vt:lpstr>Dieback of Amazon Rainforest </vt:lpstr>
      <vt:lpstr>Melt of the Greenland Ice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Toggle Switches</dc:title>
  <dc:creator>lkaesser@gmail.com</dc:creator>
  <cp:lastModifiedBy>lkaesser@gmail.com</cp:lastModifiedBy>
  <cp:revision>3</cp:revision>
  <dcterms:created xsi:type="dcterms:W3CDTF">2020-12-10T13:06:17Z</dcterms:created>
  <dcterms:modified xsi:type="dcterms:W3CDTF">2020-12-10T13:30:27Z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0x0101001E4FCD29585F6B48B7A3C900FB122549</vt:lpwstr>
  </property>
</Properties>
</file>